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1664" r:id="rId2"/>
    <p:sldId id="281" r:id="rId3"/>
    <p:sldId id="287" r:id="rId4"/>
    <p:sldId id="1665" r:id="rId5"/>
    <p:sldId id="1666" r:id="rId6"/>
    <p:sldId id="1668" r:id="rId7"/>
    <p:sldId id="1669" r:id="rId8"/>
    <p:sldId id="288" r:id="rId9"/>
    <p:sldId id="289" r:id="rId10"/>
    <p:sldId id="290" r:id="rId11"/>
    <p:sldId id="291" r:id="rId12"/>
    <p:sldId id="293" r:id="rId13"/>
    <p:sldId id="294" r:id="rId14"/>
    <p:sldId id="1670" r:id="rId15"/>
    <p:sldId id="1676" r:id="rId16"/>
    <p:sldId id="1680" r:id="rId17"/>
    <p:sldId id="1678" r:id="rId18"/>
    <p:sldId id="1671" r:id="rId19"/>
    <p:sldId id="1677" r:id="rId20"/>
    <p:sldId id="1681" r:id="rId21"/>
    <p:sldId id="1682" r:id="rId22"/>
    <p:sldId id="1683" r:id="rId23"/>
    <p:sldId id="1684" r:id="rId24"/>
    <p:sldId id="1688" r:id="rId25"/>
    <p:sldId id="1754" r:id="rId26"/>
    <p:sldId id="1755" r:id="rId27"/>
    <p:sldId id="1756" r:id="rId28"/>
    <p:sldId id="1757" r:id="rId29"/>
    <p:sldId id="1758" r:id="rId30"/>
    <p:sldId id="1759" r:id="rId31"/>
    <p:sldId id="1760" r:id="rId32"/>
    <p:sldId id="1761" r:id="rId33"/>
    <p:sldId id="1762" r:id="rId34"/>
    <p:sldId id="1763" r:id="rId35"/>
    <p:sldId id="1726" r:id="rId36"/>
    <p:sldId id="1727" r:id="rId37"/>
    <p:sldId id="1728" r:id="rId38"/>
    <p:sldId id="1729" r:id="rId39"/>
    <p:sldId id="1730" r:id="rId40"/>
    <p:sldId id="1731" r:id="rId41"/>
    <p:sldId id="1732" r:id="rId42"/>
    <p:sldId id="1733" r:id="rId43"/>
    <p:sldId id="1734" r:id="rId44"/>
    <p:sldId id="1673" r:id="rId45"/>
    <p:sldId id="260" r:id="rId46"/>
    <p:sldId id="261" r:id="rId47"/>
    <p:sldId id="1674" r:id="rId48"/>
    <p:sldId id="1672" r:id="rId49"/>
    <p:sldId id="263" r:id="rId50"/>
    <p:sldId id="264" r:id="rId51"/>
    <p:sldId id="265" r:id="rId52"/>
    <p:sldId id="266" r:id="rId53"/>
    <p:sldId id="267" r:id="rId54"/>
    <p:sldId id="268" r:id="rId55"/>
    <p:sldId id="270" r:id="rId56"/>
    <p:sldId id="272" r:id="rId57"/>
    <p:sldId id="273" r:id="rId58"/>
    <p:sldId id="274" r:id="rId59"/>
    <p:sldId id="1701" r:id="rId60"/>
    <p:sldId id="1700" r:id="rId61"/>
    <p:sldId id="1702" r:id="rId62"/>
    <p:sldId id="1703" r:id="rId63"/>
    <p:sldId id="1704" r:id="rId64"/>
    <p:sldId id="1705" r:id="rId65"/>
    <p:sldId id="1707" r:id="rId66"/>
    <p:sldId id="1709" r:id="rId67"/>
    <p:sldId id="1710" r:id="rId68"/>
    <p:sldId id="1708" r:id="rId69"/>
    <p:sldId id="1706" r:id="rId70"/>
    <p:sldId id="1689" r:id="rId71"/>
    <p:sldId id="1690" r:id="rId72"/>
    <p:sldId id="1691" r:id="rId73"/>
    <p:sldId id="1692" r:id="rId74"/>
    <p:sldId id="1693" r:id="rId75"/>
    <p:sldId id="1695" r:id="rId76"/>
    <p:sldId id="1696" r:id="rId77"/>
    <p:sldId id="1697" r:id="rId78"/>
    <p:sldId id="1736" r:id="rId79"/>
    <p:sldId id="1737" r:id="rId80"/>
    <p:sldId id="1739" r:id="rId81"/>
    <p:sldId id="1738" r:id="rId82"/>
    <p:sldId id="1740" r:id="rId83"/>
    <p:sldId id="1741" r:id="rId84"/>
    <p:sldId id="1713" r:id="rId85"/>
    <p:sldId id="1714" r:id="rId86"/>
    <p:sldId id="1715" r:id="rId87"/>
    <p:sldId id="1716" r:id="rId88"/>
    <p:sldId id="1717" r:id="rId89"/>
    <p:sldId id="1718" r:id="rId90"/>
    <p:sldId id="1719" r:id="rId91"/>
    <p:sldId id="1720" r:id="rId92"/>
    <p:sldId id="1721" r:id="rId93"/>
    <p:sldId id="1722" r:id="rId94"/>
    <p:sldId id="1723" r:id="rId95"/>
    <p:sldId id="1724" r:id="rId96"/>
    <p:sldId id="1743" r:id="rId97"/>
    <p:sldId id="1744" r:id="rId98"/>
    <p:sldId id="1745" r:id="rId99"/>
    <p:sldId id="1746" r:id="rId100"/>
    <p:sldId id="1747" r:id="rId101"/>
    <p:sldId id="1748" r:id="rId102"/>
    <p:sldId id="1749" r:id="rId103"/>
    <p:sldId id="1750" r:id="rId104"/>
    <p:sldId id="1751" r:id="rId105"/>
    <p:sldId id="1752" r:id="rId106"/>
    <p:sldId id="1764"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75"/>
    <p:restoredTop sz="94541"/>
  </p:normalViewPr>
  <p:slideViewPr>
    <p:cSldViewPr snapToGrid="0">
      <p:cViewPr varScale="1">
        <p:scale>
          <a:sx n="121" d="100"/>
          <a:sy n="121"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ore Chowdary" userId="S::kishorechowdary@codesizzler.info::2345643c-5f63-4112-a59d-d4fb77c40394" providerId="AD" clId="Web-{4CAA2583-979F-9C08-6BD5-576AE5181E87}"/>
    <pc:docChg chg="addSld delSld modSld sldOrd">
      <pc:chgData name="Kishore Chowdary" userId="S::kishorechowdary@codesizzler.info::2345643c-5f63-4112-a59d-d4fb77c40394" providerId="AD" clId="Web-{4CAA2583-979F-9C08-6BD5-576AE5181E87}" dt="2019-05-02T11:37:45.749" v="3618"/>
      <pc:docMkLst>
        <pc:docMk/>
      </pc:docMkLst>
      <pc:sldChg chg="modSp mod ord setBg addAnim delAnim modAnim">
        <pc:chgData name="Kishore Chowdary" userId="S::kishorechowdary@codesizzler.info::2345643c-5f63-4112-a59d-d4fb77c40394" providerId="AD" clId="Web-{4CAA2583-979F-9C08-6BD5-576AE5181E87}" dt="2019-05-02T11:33:16.592" v="3585"/>
        <pc:sldMkLst>
          <pc:docMk/>
          <pc:sldMk cId="3800853573" sldId="1671"/>
        </pc:sldMkLst>
        <pc:spChg chg="mod">
          <ac:chgData name="Kishore Chowdary" userId="S::kishorechowdary@codesizzler.info::2345643c-5f63-4112-a59d-d4fb77c40394" providerId="AD" clId="Web-{4CAA2583-979F-9C08-6BD5-576AE5181E87}" dt="2019-05-02T05:48:20.176" v="432"/>
          <ac:spMkLst>
            <pc:docMk/>
            <pc:sldMk cId="3800853573" sldId="1671"/>
            <ac:spMk id="2" creationId="{B030ADEC-CDE9-C647-971A-687BAFDB476E}"/>
          </ac:spMkLst>
        </pc:spChg>
        <pc:picChg chg="mod">
          <ac:chgData name="Kishore Chowdary" userId="S::kishorechowdary@codesizzler.info::2345643c-5f63-4112-a59d-d4fb77c40394" providerId="AD" clId="Web-{4CAA2583-979F-9C08-6BD5-576AE5181E87}" dt="2019-05-02T05:48:20.176" v="432"/>
          <ac:picMkLst>
            <pc:docMk/>
            <pc:sldMk cId="3800853573" sldId="1671"/>
            <ac:picMk id="5" creationId="{8AEF4392-FD9B-8144-A92C-A86E05BF5AA0}"/>
          </ac:picMkLst>
        </pc:picChg>
      </pc:sldChg>
      <pc:sldChg chg="ord">
        <pc:chgData name="Kishore Chowdary" userId="S::kishorechowdary@codesizzler.info::2345643c-5f63-4112-a59d-d4fb77c40394" providerId="AD" clId="Web-{4CAA2583-979F-9C08-6BD5-576AE5181E87}" dt="2019-05-02T11:33:16.592" v="3588"/>
        <pc:sldMkLst>
          <pc:docMk/>
          <pc:sldMk cId="150718970" sldId="1676"/>
        </pc:sldMkLst>
      </pc:sldChg>
      <pc:sldChg chg="ord">
        <pc:chgData name="Kishore Chowdary" userId="S::kishorechowdary@codesizzler.info::2345643c-5f63-4112-a59d-d4fb77c40394" providerId="AD" clId="Web-{4CAA2583-979F-9C08-6BD5-576AE5181E87}" dt="2019-05-02T11:33:16.592" v="3584"/>
        <pc:sldMkLst>
          <pc:docMk/>
          <pc:sldMk cId="1805517422" sldId="1677"/>
        </pc:sldMkLst>
      </pc:sldChg>
      <pc:sldChg chg="ord">
        <pc:chgData name="Kishore Chowdary" userId="S::kishorechowdary@codesizzler.info::2345643c-5f63-4112-a59d-d4fb77c40394" providerId="AD" clId="Web-{4CAA2583-979F-9C08-6BD5-576AE5181E87}" dt="2019-05-02T11:33:16.592" v="3586"/>
        <pc:sldMkLst>
          <pc:docMk/>
          <pc:sldMk cId="1028649184" sldId="1678"/>
        </pc:sldMkLst>
      </pc:sldChg>
      <pc:sldChg chg="ord">
        <pc:chgData name="Kishore Chowdary" userId="S::kishorechowdary@codesizzler.info::2345643c-5f63-4112-a59d-d4fb77c40394" providerId="AD" clId="Web-{4CAA2583-979F-9C08-6BD5-576AE5181E87}" dt="2019-05-02T11:33:16.592" v="3587"/>
        <pc:sldMkLst>
          <pc:docMk/>
          <pc:sldMk cId="922257753" sldId="1680"/>
        </pc:sldMkLst>
      </pc:sldChg>
      <pc:sldChg chg="ord">
        <pc:chgData name="Kishore Chowdary" userId="S::kishorechowdary@codesizzler.info::2345643c-5f63-4112-a59d-d4fb77c40394" providerId="AD" clId="Web-{4CAA2583-979F-9C08-6BD5-576AE5181E87}" dt="2019-05-02T11:33:16.592" v="3583"/>
        <pc:sldMkLst>
          <pc:docMk/>
          <pc:sldMk cId="358791093" sldId="1681"/>
        </pc:sldMkLst>
      </pc:sldChg>
      <pc:sldChg chg="ord">
        <pc:chgData name="Kishore Chowdary" userId="S::kishorechowdary@codesizzler.info::2345643c-5f63-4112-a59d-d4fb77c40394" providerId="AD" clId="Web-{4CAA2583-979F-9C08-6BD5-576AE5181E87}" dt="2019-05-02T11:33:16.592" v="3582"/>
        <pc:sldMkLst>
          <pc:docMk/>
          <pc:sldMk cId="1611557061" sldId="1682"/>
        </pc:sldMkLst>
      </pc:sldChg>
      <pc:sldChg chg="ord">
        <pc:chgData name="Kishore Chowdary" userId="S::kishorechowdary@codesizzler.info::2345643c-5f63-4112-a59d-d4fb77c40394" providerId="AD" clId="Web-{4CAA2583-979F-9C08-6BD5-576AE5181E87}" dt="2019-05-02T11:33:16.592" v="3581"/>
        <pc:sldMkLst>
          <pc:docMk/>
          <pc:sldMk cId="664061569" sldId="1683"/>
        </pc:sldMkLst>
      </pc:sldChg>
      <pc:sldChg chg="ord">
        <pc:chgData name="Kishore Chowdary" userId="S::kishorechowdary@codesizzler.info::2345643c-5f63-4112-a59d-d4fb77c40394" providerId="AD" clId="Web-{4CAA2583-979F-9C08-6BD5-576AE5181E87}" dt="2019-05-02T11:33:16.592" v="3580"/>
        <pc:sldMkLst>
          <pc:docMk/>
          <pc:sldMk cId="583959794" sldId="1684"/>
        </pc:sldMkLst>
      </pc:sldChg>
      <pc:sldChg chg="ord">
        <pc:chgData name="Kishore Chowdary" userId="S::kishorechowdary@codesizzler.info::2345643c-5f63-4112-a59d-d4fb77c40394" providerId="AD" clId="Web-{4CAA2583-979F-9C08-6BD5-576AE5181E87}" dt="2019-05-02T11:33:16.592" v="3578"/>
        <pc:sldMkLst>
          <pc:docMk/>
          <pc:sldMk cId="1105454724" sldId="1686"/>
        </pc:sldMkLst>
      </pc:sldChg>
      <pc:sldChg chg="modSp ord">
        <pc:chgData name="Kishore Chowdary" userId="S::kishorechowdary@codesizzler.info::2345643c-5f63-4112-a59d-d4fb77c40394" providerId="AD" clId="Web-{4CAA2583-979F-9C08-6BD5-576AE5181E87}" dt="2019-05-02T11:33:16.592" v="3579"/>
        <pc:sldMkLst>
          <pc:docMk/>
          <pc:sldMk cId="3354222349" sldId="1688"/>
        </pc:sldMkLst>
        <pc:graphicFrameChg chg="mod modGraphic">
          <ac:chgData name="Kishore Chowdary" userId="S::kishorechowdary@codesizzler.info::2345643c-5f63-4112-a59d-d4fb77c40394" providerId="AD" clId="Web-{4CAA2583-979F-9C08-6BD5-576AE5181E87}" dt="2019-05-02T06:39:45.820" v="812" actId="1076"/>
          <ac:graphicFrameMkLst>
            <pc:docMk/>
            <pc:sldMk cId="3354222349" sldId="1688"/>
            <ac:graphicFrameMk id="8" creationId="{71CC351C-69D6-4CD5-9A68-50B76D0C2637}"/>
          </ac:graphicFrameMkLst>
        </pc:graphicFrameChg>
      </pc:sldChg>
      <pc:sldChg chg="modSp">
        <pc:chgData name="Kishore Chowdary" userId="S::kishorechowdary@codesizzler.info::2345643c-5f63-4112-a59d-d4fb77c40394" providerId="AD" clId="Web-{4CAA2583-979F-9C08-6BD5-576AE5181E87}" dt="2019-05-02T06:38:26.304" v="800"/>
        <pc:sldMkLst>
          <pc:docMk/>
          <pc:sldMk cId="751871361" sldId="1692"/>
        </pc:sldMkLst>
        <pc:picChg chg="mod">
          <ac:chgData name="Kishore Chowdary" userId="S::kishorechowdary@codesizzler.info::2345643c-5f63-4112-a59d-d4fb77c40394" providerId="AD" clId="Web-{4CAA2583-979F-9C08-6BD5-576AE5181E87}" dt="2019-05-02T06:38:26.304" v="800"/>
          <ac:picMkLst>
            <pc:docMk/>
            <pc:sldMk cId="751871361" sldId="1692"/>
            <ac:picMk id="3" creationId="{C3C35019-8A13-4187-B025-0ED3665EFBC2}"/>
          </ac:picMkLst>
        </pc:picChg>
      </pc:sldChg>
      <pc:sldChg chg="modSp">
        <pc:chgData name="Kishore Chowdary" userId="S::kishorechowdary@codesizzler.info::2345643c-5f63-4112-a59d-d4fb77c40394" providerId="AD" clId="Web-{4CAA2583-979F-9C08-6BD5-576AE5181E87}" dt="2019-05-02T06:38:20.882" v="799"/>
        <pc:sldMkLst>
          <pc:docMk/>
          <pc:sldMk cId="1953610213" sldId="1693"/>
        </pc:sldMkLst>
        <pc:picChg chg="mod">
          <ac:chgData name="Kishore Chowdary" userId="S::kishorechowdary@codesizzler.info::2345643c-5f63-4112-a59d-d4fb77c40394" providerId="AD" clId="Web-{4CAA2583-979F-9C08-6BD5-576AE5181E87}" dt="2019-05-02T06:38:20.882" v="799"/>
          <ac:picMkLst>
            <pc:docMk/>
            <pc:sldMk cId="1953610213" sldId="1693"/>
            <ac:picMk id="3" creationId="{E2D10B4D-4295-42C3-B110-E737182AD5EF}"/>
          </ac:picMkLst>
        </pc:picChg>
      </pc:sldChg>
      <pc:sldChg chg="modSp">
        <pc:chgData name="Kishore Chowdary" userId="S::kishorechowdary@codesizzler.info::2345643c-5f63-4112-a59d-d4fb77c40394" providerId="AD" clId="Web-{4CAA2583-979F-9C08-6BD5-576AE5181E87}" dt="2019-05-02T06:38:07.226" v="798"/>
        <pc:sldMkLst>
          <pc:docMk/>
          <pc:sldMk cId="2481016046" sldId="1697"/>
        </pc:sldMkLst>
        <pc:picChg chg="mod">
          <ac:chgData name="Kishore Chowdary" userId="S::kishorechowdary@codesizzler.info::2345643c-5f63-4112-a59d-d4fb77c40394" providerId="AD" clId="Web-{4CAA2583-979F-9C08-6BD5-576AE5181E87}" dt="2019-05-02T06:38:07.226" v="798"/>
          <ac:picMkLst>
            <pc:docMk/>
            <pc:sldMk cId="2481016046" sldId="1697"/>
            <ac:picMk id="6" creationId="{3E1747E0-C7BD-4A60-8348-B0C50ACCDEF9}"/>
          </ac:picMkLst>
        </pc:picChg>
      </pc:sldChg>
      <pc:sldChg chg="modSp add ord replId">
        <pc:chgData name="Kishore Chowdary" userId="S::kishorechowdary@codesizzler.info::2345643c-5f63-4112-a59d-d4fb77c40394" providerId="AD" clId="Web-{4CAA2583-979F-9C08-6BD5-576AE5181E87}" dt="2019-05-02T05:30:20.482" v="72" actId="20577"/>
        <pc:sldMkLst>
          <pc:docMk/>
          <pc:sldMk cId="1773425443" sldId="1699"/>
        </pc:sldMkLst>
        <pc:spChg chg="mod">
          <ac:chgData name="Kishore Chowdary" userId="S::kishorechowdary@codesizzler.info::2345643c-5f63-4112-a59d-d4fb77c40394" providerId="AD" clId="Web-{4CAA2583-979F-9C08-6BD5-576AE5181E87}" dt="2019-05-02T05:30:20.482" v="72" actId="20577"/>
          <ac:spMkLst>
            <pc:docMk/>
            <pc:sldMk cId="1773425443" sldId="1699"/>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06:29:17.160" v="676"/>
        <pc:sldMkLst>
          <pc:docMk/>
          <pc:sldMk cId="101196152" sldId="1700"/>
        </pc:sldMkLst>
        <pc:spChg chg="mod">
          <ac:chgData name="Kishore Chowdary" userId="S::kishorechowdary@codesizzler.info::2345643c-5f63-4112-a59d-d4fb77c40394" providerId="AD" clId="Web-{4CAA2583-979F-9C08-6BD5-576AE5181E87}" dt="2019-05-02T05:30:39.388" v="84" actId="20577"/>
          <ac:spMkLst>
            <pc:docMk/>
            <pc:sldMk cId="101196152" sldId="1700"/>
            <ac:spMk id="2" creationId="{A9E68664-C1C5-F749-A774-F8D07FD01235}"/>
          </ac:spMkLst>
        </pc:spChg>
        <pc:spChg chg="mod">
          <ac:chgData name="Kishore Chowdary" userId="S::kishorechowdary@codesizzler.info::2345643c-5f63-4112-a59d-d4fb77c40394" providerId="AD" clId="Web-{4CAA2583-979F-9C08-6BD5-576AE5181E87}" dt="2019-05-02T05:35:52.750" v="178" actId="1076"/>
          <ac:spMkLst>
            <pc:docMk/>
            <pc:sldMk cId="101196152" sldId="1700"/>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601"/>
        <pc:sldMkLst>
          <pc:docMk/>
          <pc:sldMk cId="3313398477" sldId="1701"/>
        </pc:sldMkLst>
        <pc:spChg chg="mod">
          <ac:chgData name="Kishore Chowdary" userId="S::kishorechowdary@codesizzler.info::2345643c-5f63-4112-a59d-d4fb77c40394" providerId="AD" clId="Web-{4CAA2583-979F-9C08-6BD5-576AE5181E87}" dt="2019-05-02T05:32:21.498" v="93" actId="20577"/>
          <ac:spMkLst>
            <pc:docMk/>
            <pc:sldMk cId="3313398477" sldId="1701"/>
            <ac:spMk id="2" creationId="{A9E68664-C1C5-F749-A774-F8D07FD01235}"/>
          </ac:spMkLst>
        </pc:spChg>
        <pc:spChg chg="mod">
          <ac:chgData name="Kishore Chowdary" userId="S::kishorechowdary@codesizzler.info::2345643c-5f63-4112-a59d-d4fb77c40394" providerId="AD" clId="Web-{4CAA2583-979F-9C08-6BD5-576AE5181E87}" dt="2019-05-02T05:32:49.764" v="105" actId="20577"/>
          <ac:spMkLst>
            <pc:docMk/>
            <pc:sldMk cId="3313398477" sldId="1701"/>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29:17.160" v="675"/>
        <pc:sldMkLst>
          <pc:docMk/>
          <pc:sldMk cId="2264480228" sldId="1702"/>
        </pc:sldMkLst>
        <pc:spChg chg="mod">
          <ac:chgData name="Kishore Chowdary" userId="S::kishorechowdary@codesizzler.info::2345643c-5f63-4112-a59d-d4fb77c40394" providerId="AD" clId="Web-{4CAA2583-979F-9C08-6BD5-576AE5181E87}" dt="2019-05-02T05:37:40.032" v="247" actId="20577"/>
          <ac:spMkLst>
            <pc:docMk/>
            <pc:sldMk cId="2264480228" sldId="1702"/>
            <ac:spMk id="2" creationId="{A9E68664-C1C5-F749-A774-F8D07FD01235}"/>
          </ac:spMkLst>
        </pc:spChg>
        <pc:spChg chg="mod">
          <ac:chgData name="Kishore Chowdary" userId="S::kishorechowdary@codesizzler.info::2345643c-5f63-4112-a59d-d4fb77c40394" providerId="AD" clId="Web-{4CAA2583-979F-9C08-6BD5-576AE5181E87}" dt="2019-05-02T05:37:25.719" v="242" actId="20577"/>
          <ac:spMkLst>
            <pc:docMk/>
            <pc:sldMk cId="2264480228" sldId="1702"/>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29:17.160" v="674"/>
        <pc:sldMkLst>
          <pc:docMk/>
          <pc:sldMk cId="1845365706" sldId="1703"/>
        </pc:sldMkLst>
        <pc:spChg chg="mod">
          <ac:chgData name="Kishore Chowdary" userId="S::kishorechowdary@codesizzler.info::2345643c-5f63-4112-a59d-d4fb77c40394" providerId="AD" clId="Web-{4CAA2583-979F-9C08-6BD5-576AE5181E87}" dt="2019-05-02T05:38:31.422" v="258" actId="20577"/>
          <ac:spMkLst>
            <pc:docMk/>
            <pc:sldMk cId="1845365706" sldId="1703"/>
            <ac:spMk id="2" creationId="{A9E68664-C1C5-F749-A774-F8D07FD01235}"/>
          </ac:spMkLst>
        </pc:spChg>
        <pc:spChg chg="mod">
          <ac:chgData name="Kishore Chowdary" userId="S::kishorechowdary@codesizzler.info::2345643c-5f63-4112-a59d-d4fb77c40394" providerId="AD" clId="Web-{4CAA2583-979F-9C08-6BD5-576AE5181E87}" dt="2019-05-02T05:39:33.407" v="289" actId="20577"/>
          <ac:spMkLst>
            <pc:docMk/>
            <pc:sldMk cId="1845365706" sldId="1703"/>
            <ac:spMk id="5" creationId="{8403EE91-D491-9D44-AB31-328AFF39844A}"/>
          </ac:spMkLst>
        </pc:spChg>
      </pc:sldChg>
      <pc:sldChg chg="addSp delSp modSp add mod ord replId setBg">
        <pc:chgData name="Kishore Chowdary" userId="S::kishorechowdary@codesizzler.info::2345643c-5f63-4112-a59d-d4fb77c40394" providerId="AD" clId="Web-{4CAA2583-979F-9C08-6BD5-576AE5181E87}" dt="2019-05-02T06:39:09.383" v="807"/>
        <pc:sldMkLst>
          <pc:docMk/>
          <pc:sldMk cId="1716862736" sldId="1704"/>
        </pc:sldMkLst>
        <pc:spChg chg="mod">
          <ac:chgData name="Kishore Chowdary" userId="S::kishorechowdary@codesizzler.info::2345643c-5f63-4112-a59d-d4fb77c40394" providerId="AD" clId="Web-{4CAA2583-979F-9C08-6BD5-576AE5181E87}" dt="2019-05-02T05:49:21.677" v="434"/>
          <ac:spMkLst>
            <pc:docMk/>
            <pc:sldMk cId="1716862736" sldId="1704"/>
            <ac:spMk id="2" creationId="{A9E68664-C1C5-F749-A774-F8D07FD01235}"/>
          </ac:spMkLst>
        </pc:spChg>
        <pc:spChg chg="del">
          <ac:chgData name="Kishore Chowdary" userId="S::kishorechowdary@codesizzler.info::2345643c-5f63-4112-a59d-d4fb77c40394" providerId="AD" clId="Web-{4CAA2583-979F-9C08-6BD5-576AE5181E87}" dt="2019-05-02T05:40:08.298" v="296"/>
          <ac:spMkLst>
            <pc:docMk/>
            <pc:sldMk cId="1716862736" sldId="1704"/>
            <ac:spMk id="5" creationId="{8403EE91-D491-9D44-AB31-328AFF39844A}"/>
          </ac:spMkLst>
        </pc:spChg>
        <pc:picChg chg="add mod">
          <ac:chgData name="Kishore Chowdary" userId="S::kishorechowdary@codesizzler.info::2345643c-5f63-4112-a59d-d4fb77c40394" providerId="AD" clId="Web-{4CAA2583-979F-9C08-6BD5-576AE5181E87}" dt="2019-05-02T06:39:09.383" v="807"/>
          <ac:picMkLst>
            <pc:docMk/>
            <pc:sldMk cId="1716862736" sldId="1704"/>
            <ac:picMk id="3" creationId="{AF40C0C4-3B19-42FB-971E-8385FC77466D}"/>
          </ac:picMkLst>
        </pc:picChg>
      </pc:sldChg>
      <pc:sldChg chg="modSp add ord replId">
        <pc:chgData name="Kishore Chowdary" userId="S::kishorechowdary@codesizzler.info::2345643c-5f63-4112-a59d-d4fb77c40394" providerId="AD" clId="Web-{4CAA2583-979F-9C08-6BD5-576AE5181E87}" dt="2019-05-02T06:29:17.160" v="672"/>
        <pc:sldMkLst>
          <pc:docMk/>
          <pc:sldMk cId="1568079901" sldId="1705"/>
        </pc:sldMkLst>
        <pc:spChg chg="mod">
          <ac:chgData name="Kishore Chowdary" userId="S::kishorechowdary@codesizzler.info::2345643c-5f63-4112-a59d-d4fb77c40394" providerId="AD" clId="Web-{4CAA2583-979F-9C08-6BD5-576AE5181E87}" dt="2019-05-02T05:53:53.397" v="463" actId="20577"/>
          <ac:spMkLst>
            <pc:docMk/>
            <pc:sldMk cId="1568079901" sldId="1705"/>
            <ac:spMk id="2" creationId="{A9E68664-C1C5-F749-A774-F8D07FD01235}"/>
          </ac:spMkLst>
        </pc:spChg>
        <pc:spChg chg="mod">
          <ac:chgData name="Kishore Chowdary" userId="S::kishorechowdary@codesizzler.info::2345643c-5f63-4112-a59d-d4fb77c40394" providerId="AD" clId="Web-{4CAA2583-979F-9C08-6BD5-576AE5181E87}" dt="2019-05-02T06:00:54.447" v="484" actId="20577"/>
          <ac:spMkLst>
            <pc:docMk/>
            <pc:sldMk cId="1568079901" sldId="1705"/>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06:29:17.160" v="667"/>
        <pc:sldMkLst>
          <pc:docMk/>
          <pc:sldMk cId="3646217198" sldId="1706"/>
        </pc:sldMkLst>
        <pc:spChg chg="mod">
          <ac:chgData name="Kishore Chowdary" userId="S::kishorechowdary@codesizzler.info::2345643c-5f63-4112-a59d-d4fb77c40394" providerId="AD" clId="Web-{4CAA2583-979F-9C08-6BD5-576AE5181E87}" dt="2019-05-02T05:51:55.521" v="448" actId="20577"/>
          <ac:spMkLst>
            <pc:docMk/>
            <pc:sldMk cId="3646217198" sldId="1706"/>
            <ac:spMk id="2" creationId="{A9E68664-C1C5-F749-A774-F8D07FD01235}"/>
          </ac:spMkLst>
        </pc:spChg>
        <pc:spChg chg="del">
          <ac:chgData name="Kishore Chowdary" userId="S::kishorechowdary@codesizzler.info::2345643c-5f63-4112-a59d-d4fb77c40394" providerId="AD" clId="Web-{4CAA2583-979F-9C08-6BD5-576AE5181E87}" dt="2019-05-02T05:52:06.959" v="451"/>
          <ac:spMkLst>
            <pc:docMk/>
            <pc:sldMk cId="3646217198" sldId="1706"/>
            <ac:spMk id="5" creationId="{8403EE91-D491-9D44-AB31-328AFF39844A}"/>
          </ac:spMkLst>
        </pc:spChg>
        <pc:graphicFrameChg chg="add mod modGraphic">
          <ac:chgData name="Kishore Chowdary" userId="S::kishorechowdary@codesizzler.info::2345643c-5f63-4112-a59d-d4fb77c40394" providerId="AD" clId="Web-{4CAA2583-979F-9C08-6BD5-576AE5181E87}" dt="2019-05-02T05:52:38.006" v="455" actId="1076"/>
          <ac:graphicFrameMkLst>
            <pc:docMk/>
            <pc:sldMk cId="3646217198" sldId="1706"/>
            <ac:graphicFrameMk id="4" creationId="{898EEACB-FD13-450A-A2B8-5F32F65AE96A}"/>
          </ac:graphicFrameMkLst>
        </pc:graphicFrameChg>
      </pc:sldChg>
      <pc:sldChg chg="addSp modSp add ord replId">
        <pc:chgData name="Kishore Chowdary" userId="S::kishorechowdary@codesizzler.info::2345643c-5f63-4112-a59d-d4fb77c40394" providerId="AD" clId="Web-{4CAA2583-979F-9C08-6BD5-576AE5181E87}" dt="2019-05-02T06:38:56.320" v="805"/>
        <pc:sldMkLst>
          <pc:docMk/>
          <pc:sldMk cId="3244150891" sldId="1707"/>
        </pc:sldMkLst>
        <pc:spChg chg="mod">
          <ac:chgData name="Kishore Chowdary" userId="S::kishorechowdary@codesizzler.info::2345643c-5f63-4112-a59d-d4fb77c40394" providerId="AD" clId="Web-{4CAA2583-979F-9C08-6BD5-576AE5181E87}" dt="2019-05-02T06:03:31.072" v="521" actId="20577"/>
          <ac:spMkLst>
            <pc:docMk/>
            <pc:sldMk cId="3244150891" sldId="1707"/>
            <ac:spMk id="2" creationId="{A9E68664-C1C5-F749-A774-F8D07FD01235}"/>
          </ac:spMkLst>
        </pc:spChg>
        <pc:spChg chg="mod">
          <ac:chgData name="Kishore Chowdary" userId="S::kishorechowdary@codesizzler.info::2345643c-5f63-4112-a59d-d4fb77c40394" providerId="AD" clId="Web-{4CAA2583-979F-9C08-6BD5-576AE5181E87}" dt="2019-05-02T06:08:23.934" v="623" actId="1076"/>
          <ac:spMkLst>
            <pc:docMk/>
            <pc:sldMk cId="3244150891" sldId="1707"/>
            <ac:spMk id="5" creationId="{8403EE91-D491-9D44-AB31-328AFF39844A}"/>
          </ac:spMkLst>
        </pc:spChg>
        <pc:picChg chg="add mod">
          <ac:chgData name="Kishore Chowdary" userId="S::kishorechowdary@codesizzler.info::2345643c-5f63-4112-a59d-d4fb77c40394" providerId="AD" clId="Web-{4CAA2583-979F-9C08-6BD5-576AE5181E87}" dt="2019-05-02T06:38:56.320" v="805"/>
          <ac:picMkLst>
            <pc:docMk/>
            <pc:sldMk cId="3244150891" sldId="1707"/>
            <ac:picMk id="3" creationId="{D97E8D45-5180-488E-BB02-FD2C0F5BBD64}"/>
          </ac:picMkLst>
        </pc:picChg>
      </pc:sldChg>
      <pc:sldChg chg="add ord replId">
        <pc:chgData name="Kishore Chowdary" userId="S::kishorechowdary@codesizzler.info::2345643c-5f63-4112-a59d-d4fb77c40394" providerId="AD" clId="Web-{4CAA2583-979F-9C08-6BD5-576AE5181E87}" dt="2019-05-02T06:29:17.160" v="668"/>
        <pc:sldMkLst>
          <pc:docMk/>
          <pc:sldMk cId="2454275288" sldId="1708"/>
        </pc:sldMkLst>
      </pc:sldChg>
      <pc:sldChg chg="addSp delSp modSp add ord replId">
        <pc:chgData name="Kishore Chowdary" userId="S::kishorechowdary@codesizzler.info::2345643c-5f63-4112-a59d-d4fb77c40394" providerId="AD" clId="Web-{4CAA2583-979F-9C08-6BD5-576AE5181E87}" dt="2019-05-02T06:38:50.476" v="804"/>
        <pc:sldMkLst>
          <pc:docMk/>
          <pc:sldMk cId="2891279003" sldId="1709"/>
        </pc:sldMkLst>
        <pc:spChg chg="mod">
          <ac:chgData name="Kishore Chowdary" userId="S::kishorechowdary@codesizzler.info::2345643c-5f63-4112-a59d-d4fb77c40394" providerId="AD" clId="Web-{4CAA2583-979F-9C08-6BD5-576AE5181E87}" dt="2019-05-02T06:04:04.057" v="532" actId="20577"/>
          <ac:spMkLst>
            <pc:docMk/>
            <pc:sldMk cId="2891279003" sldId="1709"/>
            <ac:spMk id="2" creationId="{A9E68664-C1C5-F749-A774-F8D07FD01235}"/>
          </ac:spMkLst>
        </pc:spChg>
        <pc:spChg chg="mod">
          <ac:chgData name="Kishore Chowdary" userId="S::kishorechowdary@codesizzler.info::2345643c-5f63-4112-a59d-d4fb77c40394" providerId="AD" clId="Web-{4CAA2583-979F-9C08-6BD5-576AE5181E87}" dt="2019-05-02T06:05:33.042" v="565" actId="20577"/>
          <ac:spMkLst>
            <pc:docMk/>
            <pc:sldMk cId="2891279003" sldId="1709"/>
            <ac:spMk id="5" creationId="{8403EE91-D491-9D44-AB31-328AFF39844A}"/>
          </ac:spMkLst>
        </pc:spChg>
        <pc:picChg chg="del">
          <ac:chgData name="Kishore Chowdary" userId="S::kishorechowdary@codesizzler.info::2345643c-5f63-4112-a59d-d4fb77c40394" providerId="AD" clId="Web-{4CAA2583-979F-9C08-6BD5-576AE5181E87}" dt="2019-05-02T06:03:56.885" v="525"/>
          <ac:picMkLst>
            <pc:docMk/>
            <pc:sldMk cId="2891279003" sldId="1709"/>
            <ac:picMk id="3" creationId="{D97E8D45-5180-488E-BB02-FD2C0F5BBD64}"/>
          </ac:picMkLst>
        </pc:picChg>
        <pc:picChg chg="add mod">
          <ac:chgData name="Kishore Chowdary" userId="S::kishorechowdary@codesizzler.info::2345643c-5f63-4112-a59d-d4fb77c40394" providerId="AD" clId="Web-{4CAA2583-979F-9C08-6BD5-576AE5181E87}" dt="2019-05-02T06:38:50.476" v="804"/>
          <ac:picMkLst>
            <pc:docMk/>
            <pc:sldMk cId="2891279003" sldId="1709"/>
            <ac:picMk id="4" creationId="{864DB31B-BCC7-43CF-8EC8-CAB41A66AA3B}"/>
          </ac:picMkLst>
        </pc:picChg>
      </pc:sldChg>
      <pc:sldChg chg="addSp delSp modSp add ord replId">
        <pc:chgData name="Kishore Chowdary" userId="S::kishorechowdary@codesizzler.info::2345643c-5f63-4112-a59d-d4fb77c40394" providerId="AD" clId="Web-{4CAA2583-979F-9C08-6BD5-576AE5181E87}" dt="2019-05-02T06:38:44.133" v="803"/>
        <pc:sldMkLst>
          <pc:docMk/>
          <pc:sldMk cId="2146994360" sldId="1710"/>
        </pc:sldMkLst>
        <pc:spChg chg="mod">
          <ac:chgData name="Kishore Chowdary" userId="S::kishorechowdary@codesizzler.info::2345643c-5f63-4112-a59d-d4fb77c40394" providerId="AD" clId="Web-{4CAA2583-979F-9C08-6BD5-576AE5181E87}" dt="2019-05-02T06:06:23.167" v="583" actId="20577"/>
          <ac:spMkLst>
            <pc:docMk/>
            <pc:sldMk cId="2146994360" sldId="1710"/>
            <ac:spMk id="2" creationId="{A9E68664-C1C5-F749-A774-F8D07FD01235}"/>
          </ac:spMkLst>
        </pc:spChg>
        <pc:spChg chg="mod">
          <ac:chgData name="Kishore Chowdary" userId="S::kishorechowdary@codesizzler.info::2345643c-5f63-4112-a59d-d4fb77c40394" providerId="AD" clId="Web-{4CAA2583-979F-9C08-6BD5-576AE5181E87}" dt="2019-05-02T06:07:59.949" v="615" actId="1076"/>
          <ac:spMkLst>
            <pc:docMk/>
            <pc:sldMk cId="2146994360" sldId="1710"/>
            <ac:spMk id="5" creationId="{8403EE91-D491-9D44-AB31-328AFF39844A}"/>
          </ac:spMkLst>
        </pc:spChg>
        <pc:picChg chg="add mod">
          <ac:chgData name="Kishore Chowdary" userId="S::kishorechowdary@codesizzler.info::2345643c-5f63-4112-a59d-d4fb77c40394" providerId="AD" clId="Web-{4CAA2583-979F-9C08-6BD5-576AE5181E87}" dt="2019-05-02T06:38:44.133" v="803"/>
          <ac:picMkLst>
            <pc:docMk/>
            <pc:sldMk cId="2146994360" sldId="1710"/>
            <ac:picMk id="3" creationId="{FAF86738-AF47-4E37-8C6A-8A8418E3919A}"/>
          </ac:picMkLst>
        </pc:picChg>
        <pc:picChg chg="del">
          <ac:chgData name="Kishore Chowdary" userId="S::kishorechowdary@codesizzler.info::2345643c-5f63-4112-a59d-d4fb77c40394" providerId="AD" clId="Web-{4CAA2583-979F-9C08-6BD5-576AE5181E87}" dt="2019-05-02T06:06:03.433" v="570"/>
          <ac:picMkLst>
            <pc:docMk/>
            <pc:sldMk cId="2146994360" sldId="1710"/>
            <ac:picMk id="4" creationId="{864DB31B-BCC7-43CF-8EC8-CAB41A66AA3B}"/>
          </ac:picMkLst>
        </pc:picChg>
      </pc:sldChg>
      <pc:sldChg chg="modSp add ord replId">
        <pc:chgData name="Kishore Chowdary" userId="S::kishorechowdary@codesizzler.info::2345643c-5f63-4112-a59d-d4fb77c40394" providerId="AD" clId="Web-{4CAA2583-979F-9C08-6BD5-576AE5181E87}" dt="2019-05-02T06:29:17.160" v="666"/>
        <pc:sldMkLst>
          <pc:docMk/>
          <pc:sldMk cId="3395713812" sldId="1711"/>
        </pc:sldMkLst>
        <pc:spChg chg="mod">
          <ac:chgData name="Kishore Chowdary" userId="S::kishorechowdary@codesizzler.info::2345643c-5f63-4112-a59d-d4fb77c40394" providerId="AD" clId="Web-{4CAA2583-979F-9C08-6BD5-576AE5181E87}" dt="2019-05-02T06:28:42.613" v="665" actId="20577"/>
          <ac:spMkLst>
            <pc:docMk/>
            <pc:sldMk cId="3395713812" sldId="1711"/>
            <ac:spMk id="7" creationId="{5D4E8518-349A-8C49-95C4-7538F141B358}"/>
          </ac:spMkLst>
        </pc:spChg>
      </pc:sldChg>
      <pc:sldChg chg="modSp add replId">
        <pc:chgData name="Kishore Chowdary" userId="S::kishorechowdary@codesizzler.info::2345643c-5f63-4112-a59d-d4fb77c40394" providerId="AD" clId="Web-{4CAA2583-979F-9C08-6BD5-576AE5181E87}" dt="2019-05-02T06:31:20.645" v="713" actId="20577"/>
        <pc:sldMkLst>
          <pc:docMk/>
          <pc:sldMk cId="2570311742" sldId="1713"/>
        </pc:sldMkLst>
        <pc:spChg chg="mod">
          <ac:chgData name="Kishore Chowdary" userId="S::kishorechowdary@codesizzler.info::2345643c-5f63-4112-a59d-d4fb77c40394" providerId="AD" clId="Web-{4CAA2583-979F-9C08-6BD5-576AE5181E87}" dt="2019-05-02T06:30:51.473" v="699" actId="20577"/>
          <ac:spMkLst>
            <pc:docMk/>
            <pc:sldMk cId="2570311742" sldId="1713"/>
            <ac:spMk id="2" creationId="{A9E68664-C1C5-F749-A774-F8D07FD01235}"/>
          </ac:spMkLst>
        </pc:spChg>
        <pc:spChg chg="mod">
          <ac:chgData name="Kishore Chowdary" userId="S::kishorechowdary@codesizzler.info::2345643c-5f63-4112-a59d-d4fb77c40394" providerId="AD" clId="Web-{4CAA2583-979F-9C08-6BD5-576AE5181E87}" dt="2019-05-02T06:31:20.645" v="713" actId="20577"/>
          <ac:spMkLst>
            <pc:docMk/>
            <pc:sldMk cId="2570311742" sldId="171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33:09.927" v="768" actId="20577"/>
        <pc:sldMkLst>
          <pc:docMk/>
          <pc:sldMk cId="3737002535" sldId="1714"/>
        </pc:sldMkLst>
        <pc:spChg chg="mod">
          <ac:chgData name="Kishore Chowdary" userId="S::kishorechowdary@codesizzler.info::2345643c-5f63-4112-a59d-d4fb77c40394" providerId="AD" clId="Web-{4CAA2583-979F-9C08-6BD5-576AE5181E87}" dt="2019-05-02T06:32:39.052" v="747" actId="20577"/>
          <ac:spMkLst>
            <pc:docMk/>
            <pc:sldMk cId="3737002535" sldId="1714"/>
            <ac:spMk id="2" creationId="{A9E68664-C1C5-F749-A774-F8D07FD01235}"/>
          </ac:spMkLst>
        </pc:spChg>
        <pc:spChg chg="mod">
          <ac:chgData name="Kishore Chowdary" userId="S::kishorechowdary@codesizzler.info::2345643c-5f63-4112-a59d-d4fb77c40394" providerId="AD" clId="Web-{4CAA2583-979F-9C08-6BD5-576AE5181E87}" dt="2019-05-02T06:33:09.927" v="768" actId="20577"/>
          <ac:spMkLst>
            <pc:docMk/>
            <pc:sldMk cId="3737002535" sldId="1714"/>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06:39:57.414" v="813"/>
        <pc:sldMkLst>
          <pc:docMk/>
          <pc:sldMk cId="1344306243" sldId="1715"/>
        </pc:sldMkLst>
        <pc:spChg chg="mod">
          <ac:chgData name="Kishore Chowdary" userId="S::kishorechowdary@codesizzler.info::2345643c-5f63-4112-a59d-d4fb77c40394" providerId="AD" clId="Web-{4CAA2583-979F-9C08-6BD5-576AE5181E87}" dt="2019-05-02T06:35:51.256" v="775" actId="20577"/>
          <ac:spMkLst>
            <pc:docMk/>
            <pc:sldMk cId="1344306243" sldId="1715"/>
            <ac:spMk id="2" creationId="{A9E68664-C1C5-F749-A774-F8D07FD01235}"/>
          </ac:spMkLst>
        </pc:spChg>
        <pc:spChg chg="del">
          <ac:chgData name="Kishore Chowdary" userId="S::kishorechowdary@codesizzler.info::2345643c-5f63-4112-a59d-d4fb77c40394" providerId="AD" clId="Web-{4CAA2583-979F-9C08-6BD5-576AE5181E87}" dt="2019-05-02T06:36:01.757" v="777"/>
          <ac:spMkLst>
            <pc:docMk/>
            <pc:sldMk cId="1344306243" sldId="1715"/>
            <ac:spMk id="5" creationId="{8403EE91-D491-9D44-AB31-328AFF39844A}"/>
          </ac:spMkLst>
        </pc:spChg>
        <pc:picChg chg="add mod">
          <ac:chgData name="Kishore Chowdary" userId="S::kishorechowdary@codesizzler.info::2345643c-5f63-4112-a59d-d4fb77c40394" providerId="AD" clId="Web-{4CAA2583-979F-9C08-6BD5-576AE5181E87}" dt="2019-05-02T06:39:57.414" v="813"/>
          <ac:picMkLst>
            <pc:docMk/>
            <pc:sldMk cId="1344306243" sldId="1715"/>
            <ac:picMk id="3" creationId="{E608FC31-B8F7-46CC-9AD1-70C8A6E8B12C}"/>
          </ac:picMkLst>
        </pc:picChg>
      </pc:sldChg>
      <pc:sldChg chg="addSp delSp modSp add ord replId">
        <pc:chgData name="Kishore Chowdary" userId="S::kishorechowdary@codesizzler.info::2345643c-5f63-4112-a59d-d4fb77c40394" providerId="AD" clId="Web-{4CAA2583-979F-9C08-6BD5-576AE5181E87}" dt="2019-05-02T06:41:36.868" v="860" actId="20577"/>
        <pc:sldMkLst>
          <pc:docMk/>
          <pc:sldMk cId="475124415" sldId="1716"/>
        </pc:sldMkLst>
        <pc:spChg chg="mod">
          <ac:chgData name="Kishore Chowdary" userId="S::kishorechowdary@codesizzler.info::2345643c-5f63-4112-a59d-d4fb77c40394" providerId="AD" clId="Web-{4CAA2583-979F-9C08-6BD5-576AE5181E87}" dt="2019-05-02T06:41:36.868" v="860" actId="20577"/>
          <ac:spMkLst>
            <pc:docMk/>
            <pc:sldMk cId="475124415" sldId="1716"/>
            <ac:spMk id="2" creationId="{A9E68664-C1C5-F749-A774-F8D07FD01235}"/>
          </ac:spMkLst>
        </pc:spChg>
        <pc:spChg chg="del">
          <ac:chgData name="Kishore Chowdary" userId="S::kishorechowdary@codesizzler.info::2345643c-5f63-4112-a59d-d4fb77c40394" providerId="AD" clId="Web-{4CAA2583-979F-9C08-6BD5-576AE5181E87}" dt="2019-05-02T06:40:32.602" v="826"/>
          <ac:spMkLst>
            <pc:docMk/>
            <pc:sldMk cId="475124415" sldId="1716"/>
            <ac:spMk id="5" creationId="{8403EE91-D491-9D44-AB31-328AFF39844A}"/>
          </ac:spMkLst>
        </pc:spChg>
        <pc:picChg chg="add mod">
          <ac:chgData name="Kishore Chowdary" userId="S::kishorechowdary@codesizzler.info::2345643c-5f63-4112-a59d-d4fb77c40394" providerId="AD" clId="Web-{4CAA2583-979F-9C08-6BD5-576AE5181E87}" dt="2019-05-02T06:40:56.586" v="833"/>
          <ac:picMkLst>
            <pc:docMk/>
            <pc:sldMk cId="475124415" sldId="1716"/>
            <ac:picMk id="3" creationId="{21A143F0-B6A4-4615-9DE4-A0D7D47B6340}"/>
          </ac:picMkLst>
        </pc:picChg>
      </pc:sldChg>
      <pc:sldChg chg="addSp delSp modSp add replId">
        <pc:chgData name="Kishore Chowdary" userId="S::kishorechowdary@codesizzler.info::2345643c-5f63-4112-a59d-d4fb77c40394" providerId="AD" clId="Web-{4CAA2583-979F-9C08-6BD5-576AE5181E87}" dt="2019-05-02T07:02:01.236" v="1371"/>
        <pc:sldMkLst>
          <pc:docMk/>
          <pc:sldMk cId="5670227" sldId="1717"/>
        </pc:sldMkLst>
        <pc:spChg chg="mod">
          <ac:chgData name="Kishore Chowdary" userId="S::kishorechowdary@codesizzler.info::2345643c-5f63-4112-a59d-d4fb77c40394" providerId="AD" clId="Web-{4CAA2583-979F-9C08-6BD5-576AE5181E87}" dt="2019-05-02T07:01:57.392" v="1368" actId="20577"/>
          <ac:spMkLst>
            <pc:docMk/>
            <pc:sldMk cId="5670227" sldId="1717"/>
            <ac:spMk id="2" creationId="{A9E68664-C1C5-F749-A774-F8D07FD01235}"/>
          </ac:spMkLst>
        </pc:spChg>
        <pc:picChg chg="del">
          <ac:chgData name="Kishore Chowdary" userId="S::kishorechowdary@codesizzler.info::2345643c-5f63-4112-a59d-d4fb77c40394" providerId="AD" clId="Web-{4CAA2583-979F-9C08-6BD5-576AE5181E87}" dt="2019-05-02T06:41:59.665" v="863"/>
          <ac:picMkLst>
            <pc:docMk/>
            <pc:sldMk cId="5670227" sldId="1717"/>
            <ac:picMk id="3" creationId="{21A143F0-B6A4-4615-9DE4-A0D7D47B6340}"/>
          </ac:picMkLst>
        </pc:picChg>
        <pc:picChg chg="add del mod modCrop">
          <ac:chgData name="Kishore Chowdary" userId="S::kishorechowdary@codesizzler.info::2345643c-5f63-4112-a59d-d4fb77c40394" providerId="AD" clId="Web-{4CAA2583-979F-9C08-6BD5-576AE5181E87}" dt="2019-05-02T07:00:49.673" v="1330"/>
          <ac:picMkLst>
            <pc:docMk/>
            <pc:sldMk cId="5670227" sldId="1717"/>
            <ac:picMk id="4" creationId="{EEA904E7-2E1E-457B-B444-8CA398C96C39}"/>
          </ac:picMkLst>
        </pc:picChg>
        <pc:picChg chg="add mod">
          <ac:chgData name="Kishore Chowdary" userId="S::kishorechowdary@codesizzler.info::2345643c-5f63-4112-a59d-d4fb77c40394" providerId="AD" clId="Web-{4CAA2583-979F-9C08-6BD5-576AE5181E87}" dt="2019-05-02T07:02:01.236" v="1371"/>
          <ac:picMkLst>
            <pc:docMk/>
            <pc:sldMk cId="5670227" sldId="1717"/>
            <ac:picMk id="6" creationId="{E5F9D758-C5C9-4ABB-8681-2332BC065868}"/>
          </ac:picMkLst>
        </pc:picChg>
      </pc:sldChg>
      <pc:sldChg chg="addSp delSp modSp add ord replId">
        <pc:chgData name="Kishore Chowdary" userId="S::kishorechowdary@codesizzler.info::2345643c-5f63-4112-a59d-d4fb77c40394" providerId="AD" clId="Web-{4CAA2583-979F-9C08-6BD5-576AE5181E87}" dt="2019-05-02T06:44:47.072" v="906"/>
        <pc:sldMkLst>
          <pc:docMk/>
          <pc:sldMk cId="142198035" sldId="1718"/>
        </pc:sldMkLst>
        <pc:spChg chg="mod">
          <ac:chgData name="Kishore Chowdary" userId="S::kishorechowdary@codesizzler.info::2345643c-5f63-4112-a59d-d4fb77c40394" providerId="AD" clId="Web-{4CAA2583-979F-9C08-6BD5-576AE5181E87}" dt="2019-05-02T06:43:56.556" v="887" actId="20577"/>
          <ac:spMkLst>
            <pc:docMk/>
            <pc:sldMk cId="142198035" sldId="1718"/>
            <ac:spMk id="2" creationId="{A9E68664-C1C5-F749-A774-F8D07FD01235}"/>
          </ac:spMkLst>
        </pc:spChg>
        <pc:spChg chg="del mod">
          <ac:chgData name="Kishore Chowdary" userId="S::kishorechowdary@codesizzler.info::2345643c-5f63-4112-a59d-d4fb77c40394" providerId="AD" clId="Web-{4CAA2583-979F-9C08-6BD5-576AE5181E87}" dt="2019-05-02T06:44:05.978" v="893"/>
          <ac:spMkLst>
            <pc:docMk/>
            <pc:sldMk cId="142198035" sldId="1718"/>
            <ac:spMk id="5" creationId="{8403EE91-D491-9D44-AB31-328AFF39844A}"/>
          </ac:spMkLst>
        </pc:spChg>
        <pc:picChg chg="add mod">
          <ac:chgData name="Kishore Chowdary" userId="S::kishorechowdary@codesizzler.info::2345643c-5f63-4112-a59d-d4fb77c40394" providerId="AD" clId="Web-{4CAA2583-979F-9C08-6BD5-576AE5181E87}" dt="2019-05-02T06:44:41.025" v="904"/>
          <ac:picMkLst>
            <pc:docMk/>
            <pc:sldMk cId="142198035" sldId="1718"/>
            <ac:picMk id="3" creationId="{ABC66ACF-F09D-4A4B-B515-BB3C65F1710F}"/>
          </ac:picMkLst>
        </pc:picChg>
        <pc:picChg chg="add del">
          <ac:chgData name="Kishore Chowdary" userId="S::kishorechowdary@codesizzler.info::2345643c-5f63-4112-a59d-d4fb77c40394" providerId="AD" clId="Web-{4CAA2583-979F-9C08-6BD5-576AE5181E87}" dt="2019-05-02T06:44:47.072" v="906"/>
          <ac:picMkLst>
            <pc:docMk/>
            <pc:sldMk cId="142198035" sldId="1718"/>
            <ac:picMk id="6" creationId="{E18F94FA-AF89-4D6D-BAC6-DFD461456F0D}"/>
          </ac:picMkLst>
        </pc:picChg>
      </pc:sldChg>
      <pc:sldChg chg="modSp add ord replId">
        <pc:chgData name="Kishore Chowdary" userId="S::kishorechowdary@codesizzler.info::2345643c-5f63-4112-a59d-d4fb77c40394" providerId="AD" clId="Web-{4CAA2583-979F-9C08-6BD5-576AE5181E87}" dt="2019-05-02T06:47:34.464" v="1061" actId="20577"/>
        <pc:sldMkLst>
          <pc:docMk/>
          <pc:sldMk cId="1573152088" sldId="1719"/>
        </pc:sldMkLst>
        <pc:spChg chg="mod">
          <ac:chgData name="Kishore Chowdary" userId="S::kishorechowdary@codesizzler.info::2345643c-5f63-4112-a59d-d4fb77c40394" providerId="AD" clId="Web-{4CAA2583-979F-9C08-6BD5-576AE5181E87}" dt="2019-05-02T06:45:16.151" v="917" actId="20577"/>
          <ac:spMkLst>
            <pc:docMk/>
            <pc:sldMk cId="1573152088" sldId="1719"/>
            <ac:spMk id="2" creationId="{A9E68664-C1C5-F749-A774-F8D07FD01235}"/>
          </ac:spMkLst>
        </pc:spChg>
        <pc:spChg chg="mod">
          <ac:chgData name="Kishore Chowdary" userId="S::kishorechowdary@codesizzler.info::2345643c-5f63-4112-a59d-d4fb77c40394" providerId="AD" clId="Web-{4CAA2583-979F-9C08-6BD5-576AE5181E87}" dt="2019-05-02T06:47:34.464" v="1061" actId="20577"/>
          <ac:spMkLst>
            <pc:docMk/>
            <pc:sldMk cId="1573152088" sldId="1719"/>
            <ac:spMk id="5" creationId="{8403EE91-D491-9D44-AB31-328AFF39844A}"/>
          </ac:spMkLst>
        </pc:spChg>
      </pc:sldChg>
      <pc:sldChg chg="modSp add replId">
        <pc:chgData name="Kishore Chowdary" userId="S::kishorechowdary@codesizzler.info::2345643c-5f63-4112-a59d-d4fb77c40394" providerId="AD" clId="Web-{4CAA2583-979F-9C08-6BD5-576AE5181E87}" dt="2019-05-02T06:48:47.825" v="1100" actId="20577"/>
        <pc:sldMkLst>
          <pc:docMk/>
          <pc:sldMk cId="1510209106" sldId="1720"/>
        </pc:sldMkLst>
        <pc:spChg chg="mod">
          <ac:chgData name="Kishore Chowdary" userId="S::kishorechowdary@codesizzler.info::2345643c-5f63-4112-a59d-d4fb77c40394" providerId="AD" clId="Web-{4CAA2583-979F-9C08-6BD5-576AE5181E87}" dt="2019-05-02T06:48:28.871" v="1096" actId="20577"/>
          <ac:spMkLst>
            <pc:docMk/>
            <pc:sldMk cId="1510209106" sldId="1720"/>
            <ac:spMk id="2" creationId="{A9E68664-C1C5-F749-A774-F8D07FD01235}"/>
          </ac:spMkLst>
        </pc:spChg>
        <pc:spChg chg="mod">
          <ac:chgData name="Kishore Chowdary" userId="S::kishorechowdary@codesizzler.info::2345643c-5f63-4112-a59d-d4fb77c40394" providerId="AD" clId="Web-{4CAA2583-979F-9C08-6BD5-576AE5181E87}" dt="2019-05-02T06:48:47.825" v="1100" actId="20577"/>
          <ac:spMkLst>
            <pc:docMk/>
            <pc:sldMk cId="1510209106" sldId="1720"/>
            <ac:spMk id="5" creationId="{8403EE91-D491-9D44-AB31-328AFF39844A}"/>
          </ac:spMkLst>
        </pc:spChg>
      </pc:sldChg>
      <pc:sldChg chg="modSp add replId">
        <pc:chgData name="Kishore Chowdary" userId="S::kishorechowdary@codesizzler.info::2345643c-5f63-4112-a59d-d4fb77c40394" providerId="AD" clId="Web-{4CAA2583-979F-9C08-6BD5-576AE5181E87}" dt="2019-05-02T06:50:03.075" v="1153" actId="20577"/>
        <pc:sldMkLst>
          <pc:docMk/>
          <pc:sldMk cId="1230635257" sldId="1721"/>
        </pc:sldMkLst>
        <pc:spChg chg="mod">
          <ac:chgData name="Kishore Chowdary" userId="S::kishorechowdary@codesizzler.info::2345643c-5f63-4112-a59d-d4fb77c40394" providerId="AD" clId="Web-{4CAA2583-979F-9C08-6BD5-576AE5181E87}" dt="2019-05-02T06:49:28.450" v="1131" actId="20577"/>
          <ac:spMkLst>
            <pc:docMk/>
            <pc:sldMk cId="1230635257" sldId="1721"/>
            <ac:spMk id="2" creationId="{A9E68664-C1C5-F749-A774-F8D07FD01235}"/>
          </ac:spMkLst>
        </pc:spChg>
        <pc:spChg chg="mod">
          <ac:chgData name="Kishore Chowdary" userId="S::kishorechowdary@codesizzler.info::2345643c-5f63-4112-a59d-d4fb77c40394" providerId="AD" clId="Web-{4CAA2583-979F-9C08-6BD5-576AE5181E87}" dt="2019-05-02T06:50:03.075" v="1153" actId="20577"/>
          <ac:spMkLst>
            <pc:docMk/>
            <pc:sldMk cId="1230635257" sldId="1721"/>
            <ac:spMk id="5" creationId="{8403EE91-D491-9D44-AB31-328AFF39844A}"/>
          </ac:spMkLst>
        </pc:spChg>
      </pc:sldChg>
      <pc:sldChg chg="modSp add replId">
        <pc:chgData name="Kishore Chowdary" userId="S::kishorechowdary@codesizzler.info::2345643c-5f63-4112-a59d-d4fb77c40394" providerId="AD" clId="Web-{4CAA2583-979F-9C08-6BD5-576AE5181E87}" dt="2019-05-02T06:50:57.716" v="1191" actId="20577"/>
        <pc:sldMkLst>
          <pc:docMk/>
          <pc:sldMk cId="2153688682" sldId="1722"/>
        </pc:sldMkLst>
        <pc:spChg chg="mod">
          <ac:chgData name="Kishore Chowdary" userId="S::kishorechowdary@codesizzler.info::2345643c-5f63-4112-a59d-d4fb77c40394" providerId="AD" clId="Web-{4CAA2583-979F-9C08-6BD5-576AE5181E87}" dt="2019-05-02T06:50:09.263" v="1158" actId="20577"/>
          <ac:spMkLst>
            <pc:docMk/>
            <pc:sldMk cId="2153688682" sldId="1722"/>
            <ac:spMk id="2" creationId="{A9E68664-C1C5-F749-A774-F8D07FD01235}"/>
          </ac:spMkLst>
        </pc:spChg>
        <pc:spChg chg="mod">
          <ac:chgData name="Kishore Chowdary" userId="S::kishorechowdary@codesizzler.info::2345643c-5f63-4112-a59d-d4fb77c40394" providerId="AD" clId="Web-{4CAA2583-979F-9C08-6BD5-576AE5181E87}" dt="2019-05-02T06:50:57.716" v="1191" actId="20577"/>
          <ac:spMkLst>
            <pc:docMk/>
            <pc:sldMk cId="2153688682" sldId="1722"/>
            <ac:spMk id="5" creationId="{8403EE91-D491-9D44-AB31-328AFF39844A}"/>
          </ac:spMkLst>
        </pc:spChg>
      </pc:sldChg>
      <pc:sldChg chg="modSp add replId">
        <pc:chgData name="Kishore Chowdary" userId="S::kishorechowdary@codesizzler.info::2345643c-5f63-4112-a59d-d4fb77c40394" providerId="AD" clId="Web-{4CAA2583-979F-9C08-6BD5-576AE5181E87}" dt="2019-05-02T06:53:26.498" v="1253" actId="20577"/>
        <pc:sldMkLst>
          <pc:docMk/>
          <pc:sldMk cId="259796709" sldId="1723"/>
        </pc:sldMkLst>
        <pc:spChg chg="mod">
          <ac:chgData name="Kishore Chowdary" userId="S::kishorechowdary@codesizzler.info::2345643c-5f63-4112-a59d-d4fb77c40394" providerId="AD" clId="Web-{4CAA2583-979F-9C08-6BD5-576AE5181E87}" dt="2019-05-02T06:51:55.810" v="1224" actId="20577"/>
          <ac:spMkLst>
            <pc:docMk/>
            <pc:sldMk cId="259796709" sldId="1723"/>
            <ac:spMk id="2" creationId="{A9E68664-C1C5-F749-A774-F8D07FD01235}"/>
          </ac:spMkLst>
        </pc:spChg>
        <pc:spChg chg="mod">
          <ac:chgData name="Kishore Chowdary" userId="S::kishorechowdary@codesizzler.info::2345643c-5f63-4112-a59d-d4fb77c40394" providerId="AD" clId="Web-{4CAA2583-979F-9C08-6BD5-576AE5181E87}" dt="2019-05-02T06:53:26.498" v="1253" actId="20577"/>
          <ac:spMkLst>
            <pc:docMk/>
            <pc:sldMk cId="259796709" sldId="1723"/>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06:54:20.295" v="1277"/>
        <pc:sldMkLst>
          <pc:docMk/>
          <pc:sldMk cId="3685730192" sldId="1724"/>
        </pc:sldMkLst>
        <pc:spChg chg="mod">
          <ac:chgData name="Kishore Chowdary" userId="S::kishorechowdary@codesizzler.info::2345643c-5f63-4112-a59d-d4fb77c40394" providerId="AD" clId="Web-{4CAA2583-979F-9C08-6BD5-576AE5181E87}" dt="2019-05-02T06:53:32.779" v="1258" actId="20577"/>
          <ac:spMkLst>
            <pc:docMk/>
            <pc:sldMk cId="3685730192" sldId="1724"/>
            <ac:spMk id="2" creationId="{A9E68664-C1C5-F749-A774-F8D07FD01235}"/>
          </ac:spMkLst>
        </pc:spChg>
        <pc:spChg chg="add del mod">
          <ac:chgData name="Kishore Chowdary" userId="S::kishorechowdary@codesizzler.info::2345643c-5f63-4112-a59d-d4fb77c40394" providerId="AD" clId="Web-{4CAA2583-979F-9C08-6BD5-576AE5181E87}" dt="2019-05-02T06:53:43.170" v="1268"/>
          <ac:spMkLst>
            <pc:docMk/>
            <pc:sldMk cId="3685730192" sldId="1724"/>
            <ac:spMk id="3" creationId="{EE0FEE8E-5960-4C34-AC94-034BFE870ECF}"/>
          </ac:spMkLst>
        </pc:spChg>
        <pc:spChg chg="del mod">
          <ac:chgData name="Kishore Chowdary" userId="S::kishorechowdary@codesizzler.info::2345643c-5f63-4112-a59d-d4fb77c40394" providerId="AD" clId="Web-{4CAA2583-979F-9C08-6BD5-576AE5181E87}" dt="2019-05-02T06:53:39.608" v="1264"/>
          <ac:spMkLst>
            <pc:docMk/>
            <pc:sldMk cId="3685730192" sldId="1724"/>
            <ac:spMk id="5" creationId="{8403EE91-D491-9D44-AB31-328AFF39844A}"/>
          </ac:spMkLst>
        </pc:spChg>
        <pc:picChg chg="add mod">
          <ac:chgData name="Kishore Chowdary" userId="S::kishorechowdary@codesizzler.info::2345643c-5f63-4112-a59d-d4fb77c40394" providerId="AD" clId="Web-{4CAA2583-979F-9C08-6BD5-576AE5181E87}" dt="2019-05-02T06:54:20.295" v="1277"/>
          <ac:picMkLst>
            <pc:docMk/>
            <pc:sldMk cId="3685730192" sldId="1724"/>
            <ac:picMk id="4" creationId="{875D7288-5CED-43D1-BA61-7FAE7E3B7610}"/>
          </ac:picMkLst>
        </pc:picChg>
      </pc:sldChg>
      <pc:sldChg chg="modSp add ord replId">
        <pc:chgData name="Kishore Chowdary" userId="S::kishorechowdary@codesizzler.info::2345643c-5f63-4112-a59d-d4fb77c40394" providerId="AD" clId="Web-{4CAA2583-979F-9C08-6BD5-576AE5181E87}" dt="2019-05-02T06:56:23.499" v="1321" actId="20577"/>
        <pc:sldMkLst>
          <pc:docMk/>
          <pc:sldMk cId="1961517142" sldId="1725"/>
        </pc:sldMkLst>
        <pc:spChg chg="mod">
          <ac:chgData name="Kishore Chowdary" userId="S::kishorechowdary@codesizzler.info::2345643c-5f63-4112-a59d-d4fb77c40394" providerId="AD" clId="Web-{4CAA2583-979F-9C08-6BD5-576AE5181E87}" dt="2019-05-02T06:56:23.499" v="1321" actId="20577"/>
          <ac:spMkLst>
            <pc:docMk/>
            <pc:sldMk cId="1961517142" sldId="1725"/>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11:35:25.764" v="3611"/>
        <pc:sldMkLst>
          <pc:docMk/>
          <pc:sldMk cId="1396452789" sldId="1726"/>
        </pc:sldMkLst>
        <pc:spChg chg="mod">
          <ac:chgData name="Kishore Chowdary" userId="S::kishorechowdary@codesizzler.info::2345643c-5f63-4112-a59d-d4fb77c40394" providerId="AD" clId="Web-{4CAA2583-979F-9C08-6BD5-576AE5181E87}" dt="2019-05-02T06:56:56.109" v="1328" actId="20577"/>
          <ac:spMkLst>
            <pc:docMk/>
            <pc:sldMk cId="1396452789" sldId="1726"/>
            <ac:spMk id="2" creationId="{A9E68664-C1C5-F749-A774-F8D07FD01235}"/>
          </ac:spMkLst>
        </pc:spChg>
        <pc:spChg chg="mod">
          <ac:chgData name="Kishore Chowdary" userId="S::kishorechowdary@codesizzler.info::2345643c-5f63-4112-a59d-d4fb77c40394" providerId="AD" clId="Web-{4CAA2583-979F-9C08-6BD5-576AE5181E87}" dt="2019-05-02T07:03:07.924" v="1392" actId="20577"/>
          <ac:spMkLst>
            <pc:docMk/>
            <pc:sldMk cId="1396452789" sldId="1726"/>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5:25.764" v="3610"/>
        <pc:sldMkLst>
          <pc:docMk/>
          <pc:sldMk cId="2077767253" sldId="1727"/>
        </pc:sldMkLst>
        <pc:spChg chg="mod">
          <ac:chgData name="Kishore Chowdary" userId="S::kishorechowdary@codesizzler.info::2345643c-5f63-4112-a59d-d4fb77c40394" providerId="AD" clId="Web-{4CAA2583-979F-9C08-6BD5-576AE5181E87}" dt="2019-05-02T07:03:43.986" v="1411" actId="20577"/>
          <ac:spMkLst>
            <pc:docMk/>
            <pc:sldMk cId="2077767253" sldId="1727"/>
            <ac:spMk id="2" creationId="{A9E68664-C1C5-F749-A774-F8D07FD01235}"/>
          </ac:spMkLst>
        </pc:spChg>
        <pc:spChg chg="del">
          <ac:chgData name="Kishore Chowdary" userId="S::kishorechowdary@codesizzler.info::2345643c-5f63-4112-a59d-d4fb77c40394" providerId="AD" clId="Web-{4CAA2583-979F-9C08-6BD5-576AE5181E87}" dt="2019-05-02T07:04:12.877" v="1414"/>
          <ac:spMkLst>
            <pc:docMk/>
            <pc:sldMk cId="2077767253" sldId="1727"/>
            <ac:spMk id="5" creationId="{8403EE91-D491-9D44-AB31-328AFF39844A}"/>
          </ac:spMkLst>
        </pc:spChg>
        <pc:picChg chg="add mod modCrop">
          <ac:chgData name="Kishore Chowdary" userId="S::kishorechowdary@codesizzler.info::2345643c-5f63-4112-a59d-d4fb77c40394" providerId="AD" clId="Web-{4CAA2583-979F-9C08-6BD5-576AE5181E87}" dt="2019-05-02T07:06:13.287" v="1429"/>
          <ac:picMkLst>
            <pc:docMk/>
            <pc:sldMk cId="2077767253" sldId="1727"/>
            <ac:picMk id="3" creationId="{311F510A-E325-49CE-B7CC-A1D8451983D5}"/>
          </ac:picMkLst>
        </pc:picChg>
      </pc:sldChg>
      <pc:sldChg chg="addSp delSp modSp add ord replId">
        <pc:chgData name="Kishore Chowdary" userId="S::kishorechowdary@codesizzler.info::2345643c-5f63-4112-a59d-d4fb77c40394" providerId="AD" clId="Web-{4CAA2583-979F-9C08-6BD5-576AE5181E87}" dt="2019-05-02T11:35:25.764" v="3609"/>
        <pc:sldMkLst>
          <pc:docMk/>
          <pc:sldMk cId="1919866594" sldId="1728"/>
        </pc:sldMkLst>
        <pc:spChg chg="mod">
          <ac:chgData name="Kishore Chowdary" userId="S::kishorechowdary@codesizzler.info::2345643c-5f63-4112-a59d-d4fb77c40394" providerId="AD" clId="Web-{4CAA2583-979F-9C08-6BD5-576AE5181E87}" dt="2019-05-02T07:07:24.772" v="1449" actId="20577"/>
          <ac:spMkLst>
            <pc:docMk/>
            <pc:sldMk cId="1919866594" sldId="1728"/>
            <ac:spMk id="2" creationId="{A9E68664-C1C5-F749-A774-F8D07FD01235}"/>
          </ac:spMkLst>
        </pc:spChg>
        <pc:spChg chg="del">
          <ac:chgData name="Kishore Chowdary" userId="S::kishorechowdary@codesizzler.info::2345643c-5f63-4112-a59d-d4fb77c40394" providerId="AD" clId="Web-{4CAA2583-979F-9C08-6BD5-576AE5181E87}" dt="2019-05-02T07:06:38.756" v="1435"/>
          <ac:spMkLst>
            <pc:docMk/>
            <pc:sldMk cId="1919866594" sldId="1728"/>
            <ac:spMk id="5" creationId="{8403EE91-D491-9D44-AB31-328AFF39844A}"/>
          </ac:spMkLst>
        </pc:spChg>
        <pc:picChg chg="add mod">
          <ac:chgData name="Kishore Chowdary" userId="S::kishorechowdary@codesizzler.info::2345643c-5f63-4112-a59d-d4fb77c40394" providerId="AD" clId="Web-{4CAA2583-979F-9C08-6BD5-576AE5181E87}" dt="2019-05-02T07:07:55.382" v="1457" actId="1076"/>
          <ac:picMkLst>
            <pc:docMk/>
            <pc:sldMk cId="1919866594" sldId="1728"/>
            <ac:picMk id="3" creationId="{63D02CD8-7375-4632-965B-6CBB511EB1CD}"/>
          </ac:picMkLst>
        </pc:picChg>
      </pc:sldChg>
      <pc:sldChg chg="modSp add ord replId">
        <pc:chgData name="Kishore Chowdary" userId="S::kishorechowdary@codesizzler.info::2345643c-5f63-4112-a59d-d4fb77c40394" providerId="AD" clId="Web-{4CAA2583-979F-9C08-6BD5-576AE5181E87}" dt="2019-05-02T11:35:25.764" v="3608"/>
        <pc:sldMkLst>
          <pc:docMk/>
          <pc:sldMk cId="2201114647" sldId="1729"/>
        </pc:sldMkLst>
        <pc:spChg chg="mod">
          <ac:chgData name="Kishore Chowdary" userId="S::kishorechowdary@codesizzler.info::2345643c-5f63-4112-a59d-d4fb77c40394" providerId="AD" clId="Web-{4CAA2583-979F-9C08-6BD5-576AE5181E87}" dt="2019-05-02T07:15:13.400" v="1589" actId="20577"/>
          <ac:spMkLst>
            <pc:docMk/>
            <pc:sldMk cId="2201114647" sldId="1729"/>
            <ac:spMk id="2" creationId="{A9E68664-C1C5-F749-A774-F8D07FD01235}"/>
          </ac:spMkLst>
        </pc:spChg>
        <pc:spChg chg="mod">
          <ac:chgData name="Kishore Chowdary" userId="S::kishorechowdary@codesizzler.info::2345643c-5f63-4112-a59d-d4fb77c40394" providerId="AD" clId="Web-{4CAA2583-979F-9C08-6BD5-576AE5181E87}" dt="2019-05-02T07:09:00.431" v="1495" actId="20577"/>
          <ac:spMkLst>
            <pc:docMk/>
            <pc:sldMk cId="2201114647" sldId="1729"/>
            <ac:spMk id="5" creationId="{8403EE91-D491-9D44-AB31-328AFF39844A}"/>
          </ac:spMkLst>
        </pc:spChg>
      </pc:sldChg>
      <pc:sldChg chg="addSp modSp add ord replId">
        <pc:chgData name="Kishore Chowdary" userId="S::kishorechowdary@codesizzler.info::2345643c-5f63-4112-a59d-d4fb77c40394" providerId="AD" clId="Web-{4CAA2583-979F-9C08-6BD5-576AE5181E87}" dt="2019-05-02T11:35:25.764" v="3607"/>
        <pc:sldMkLst>
          <pc:docMk/>
          <pc:sldMk cId="2897548197" sldId="1730"/>
        </pc:sldMkLst>
        <pc:spChg chg="mod">
          <ac:chgData name="Kishore Chowdary" userId="S::kishorechowdary@codesizzler.info::2345643c-5f63-4112-a59d-d4fb77c40394" providerId="AD" clId="Web-{4CAA2583-979F-9C08-6BD5-576AE5181E87}" dt="2019-05-02T07:09:39.820" v="1505" actId="20577"/>
          <ac:spMkLst>
            <pc:docMk/>
            <pc:sldMk cId="2897548197" sldId="1730"/>
            <ac:spMk id="2" creationId="{A9E68664-C1C5-F749-A774-F8D07FD01235}"/>
          </ac:spMkLst>
        </pc:spChg>
        <pc:spChg chg="mod">
          <ac:chgData name="Kishore Chowdary" userId="S::kishorechowdary@codesizzler.info::2345643c-5f63-4112-a59d-d4fb77c40394" providerId="AD" clId="Web-{4CAA2583-979F-9C08-6BD5-576AE5181E87}" dt="2019-05-02T07:11:21.211" v="1535" actId="20577"/>
          <ac:spMkLst>
            <pc:docMk/>
            <pc:sldMk cId="2897548197" sldId="1730"/>
            <ac:spMk id="5" creationId="{8403EE91-D491-9D44-AB31-328AFF39844A}"/>
          </ac:spMkLst>
        </pc:spChg>
        <pc:picChg chg="add mod">
          <ac:chgData name="Kishore Chowdary" userId="S::kishorechowdary@codesizzler.info::2345643c-5f63-4112-a59d-d4fb77c40394" providerId="AD" clId="Web-{4CAA2583-979F-9C08-6BD5-576AE5181E87}" dt="2019-05-02T07:11:43.227" v="1541" actId="1076"/>
          <ac:picMkLst>
            <pc:docMk/>
            <pc:sldMk cId="2897548197" sldId="1730"/>
            <ac:picMk id="3" creationId="{577BE5D0-431D-444B-BF4B-AB0A6F2A44C5}"/>
          </ac:picMkLst>
        </pc:picChg>
      </pc:sldChg>
      <pc:sldChg chg="addSp delSp modSp add ord replId">
        <pc:chgData name="Kishore Chowdary" userId="S::kishorechowdary@codesizzler.info::2345643c-5f63-4112-a59d-d4fb77c40394" providerId="AD" clId="Web-{4CAA2583-979F-9C08-6BD5-576AE5181E87}" dt="2019-05-02T11:35:25.764" v="3606"/>
        <pc:sldMkLst>
          <pc:docMk/>
          <pc:sldMk cId="2503696138" sldId="1731"/>
        </pc:sldMkLst>
        <pc:spChg chg="mod">
          <ac:chgData name="Kishore Chowdary" userId="S::kishorechowdary@codesizzler.info::2345643c-5f63-4112-a59d-d4fb77c40394" providerId="AD" clId="Web-{4CAA2583-979F-9C08-6BD5-576AE5181E87}" dt="2019-05-02T07:12:30.477" v="1549" actId="20577"/>
          <ac:spMkLst>
            <pc:docMk/>
            <pc:sldMk cId="2503696138" sldId="1731"/>
            <ac:spMk id="2" creationId="{A9E68664-C1C5-F749-A774-F8D07FD01235}"/>
          </ac:spMkLst>
        </pc:spChg>
        <pc:spChg chg="mod">
          <ac:chgData name="Kishore Chowdary" userId="S::kishorechowdary@codesizzler.info::2345643c-5f63-4112-a59d-d4fb77c40394" providerId="AD" clId="Web-{4CAA2583-979F-9C08-6BD5-576AE5181E87}" dt="2019-05-02T07:15:28.353" v="1603" actId="20577"/>
          <ac:spMkLst>
            <pc:docMk/>
            <pc:sldMk cId="2503696138" sldId="1731"/>
            <ac:spMk id="5" creationId="{8403EE91-D491-9D44-AB31-328AFF39844A}"/>
          </ac:spMkLst>
        </pc:spChg>
        <pc:picChg chg="del">
          <ac:chgData name="Kishore Chowdary" userId="S::kishorechowdary@codesizzler.info::2345643c-5f63-4112-a59d-d4fb77c40394" providerId="AD" clId="Web-{4CAA2583-979F-9C08-6BD5-576AE5181E87}" dt="2019-05-02T07:14:27.150" v="1574"/>
          <ac:picMkLst>
            <pc:docMk/>
            <pc:sldMk cId="2503696138" sldId="1731"/>
            <ac:picMk id="3" creationId="{577BE5D0-431D-444B-BF4B-AB0A6F2A44C5}"/>
          </ac:picMkLst>
        </pc:picChg>
        <pc:picChg chg="add mod">
          <ac:chgData name="Kishore Chowdary" userId="S::kishorechowdary@codesizzler.info::2345643c-5f63-4112-a59d-d4fb77c40394" providerId="AD" clId="Web-{4CAA2583-979F-9C08-6BD5-576AE5181E87}" dt="2019-05-02T07:14:50.072" v="1582"/>
          <ac:picMkLst>
            <pc:docMk/>
            <pc:sldMk cId="2503696138" sldId="1731"/>
            <ac:picMk id="4" creationId="{6287D15D-82AA-4A25-A454-E2FC9E336DF4}"/>
          </ac:picMkLst>
        </pc:picChg>
      </pc:sldChg>
      <pc:sldChg chg="delSp modSp add ord replId">
        <pc:chgData name="Kishore Chowdary" userId="S::kishorechowdary@codesizzler.info::2345643c-5f63-4112-a59d-d4fb77c40394" providerId="AD" clId="Web-{4CAA2583-979F-9C08-6BD5-576AE5181E87}" dt="2019-05-02T11:35:25.764" v="3605"/>
        <pc:sldMkLst>
          <pc:docMk/>
          <pc:sldMk cId="3538688053" sldId="1732"/>
        </pc:sldMkLst>
        <pc:spChg chg="mod">
          <ac:chgData name="Kishore Chowdary" userId="S::kishorechowdary@codesizzler.info::2345643c-5f63-4112-a59d-d4fb77c40394" providerId="AD" clId="Web-{4CAA2583-979F-9C08-6BD5-576AE5181E87}" dt="2019-05-02T07:15:32.713" v="1606" actId="20577"/>
          <ac:spMkLst>
            <pc:docMk/>
            <pc:sldMk cId="3538688053" sldId="1732"/>
            <ac:spMk id="2" creationId="{A9E68664-C1C5-F749-A774-F8D07FD01235}"/>
          </ac:spMkLst>
        </pc:spChg>
        <pc:spChg chg="mod">
          <ac:chgData name="Kishore Chowdary" userId="S::kishorechowdary@codesizzler.info::2345643c-5f63-4112-a59d-d4fb77c40394" providerId="AD" clId="Web-{4CAA2583-979F-9C08-6BD5-576AE5181E87}" dt="2019-05-02T07:16:59.885" v="1632" actId="1076"/>
          <ac:spMkLst>
            <pc:docMk/>
            <pc:sldMk cId="3538688053" sldId="1732"/>
            <ac:spMk id="5" creationId="{8403EE91-D491-9D44-AB31-328AFF39844A}"/>
          </ac:spMkLst>
        </pc:spChg>
        <pc:picChg chg="del">
          <ac:chgData name="Kishore Chowdary" userId="S::kishorechowdary@codesizzler.info::2345643c-5f63-4112-a59d-d4fb77c40394" providerId="AD" clId="Web-{4CAA2583-979F-9C08-6BD5-576AE5181E87}" dt="2019-05-02T07:16:54.807" v="1631"/>
          <ac:picMkLst>
            <pc:docMk/>
            <pc:sldMk cId="3538688053" sldId="1732"/>
            <ac:picMk id="4" creationId="{6287D15D-82AA-4A25-A454-E2FC9E336DF4}"/>
          </ac:picMkLst>
        </pc:picChg>
      </pc:sldChg>
      <pc:sldChg chg="modSp add ord replId">
        <pc:chgData name="Kishore Chowdary" userId="S::kishorechowdary@codesizzler.info::2345643c-5f63-4112-a59d-d4fb77c40394" providerId="AD" clId="Web-{4CAA2583-979F-9C08-6BD5-576AE5181E87}" dt="2019-05-02T11:35:25.764" v="3604"/>
        <pc:sldMkLst>
          <pc:docMk/>
          <pc:sldMk cId="2769778456" sldId="1733"/>
        </pc:sldMkLst>
        <pc:spChg chg="mod">
          <ac:chgData name="Kishore Chowdary" userId="S::kishorechowdary@codesizzler.info::2345643c-5f63-4112-a59d-d4fb77c40394" providerId="AD" clId="Web-{4CAA2583-979F-9C08-6BD5-576AE5181E87}" dt="2019-05-02T07:17:57.135" v="1645" actId="20577"/>
          <ac:spMkLst>
            <pc:docMk/>
            <pc:sldMk cId="2769778456" sldId="1733"/>
            <ac:spMk id="2" creationId="{A9E68664-C1C5-F749-A774-F8D07FD01235}"/>
          </ac:spMkLst>
        </pc:spChg>
        <pc:spChg chg="mod">
          <ac:chgData name="Kishore Chowdary" userId="S::kishorechowdary@codesizzler.info::2345643c-5f63-4112-a59d-d4fb77c40394" providerId="AD" clId="Web-{4CAA2583-979F-9C08-6BD5-576AE5181E87}" dt="2019-05-02T07:26:30.062" v="1692" actId="20577"/>
          <ac:spMkLst>
            <pc:docMk/>
            <pc:sldMk cId="2769778456" sldId="173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5:25.764" v="3603"/>
        <pc:sldMkLst>
          <pc:docMk/>
          <pc:sldMk cId="1627544288" sldId="1734"/>
        </pc:sldMkLst>
        <pc:spChg chg="mod">
          <ac:chgData name="Kishore Chowdary" userId="S::kishorechowdary@codesizzler.info::2345643c-5f63-4112-a59d-d4fb77c40394" providerId="AD" clId="Web-{4CAA2583-979F-9C08-6BD5-576AE5181E87}" dt="2019-05-02T07:26:47.812" v="1704" actId="20577"/>
          <ac:spMkLst>
            <pc:docMk/>
            <pc:sldMk cId="1627544288" sldId="1734"/>
            <ac:spMk id="2" creationId="{A9E68664-C1C5-F749-A774-F8D07FD01235}"/>
          </ac:spMkLst>
        </pc:spChg>
        <pc:spChg chg="mod">
          <ac:chgData name="Kishore Chowdary" userId="S::kishorechowdary@codesizzler.info::2345643c-5f63-4112-a59d-d4fb77c40394" providerId="AD" clId="Web-{4CAA2583-979F-9C08-6BD5-576AE5181E87}" dt="2019-05-02T07:28:51.766" v="1776" actId="1076"/>
          <ac:spMkLst>
            <pc:docMk/>
            <pc:sldMk cId="1627544288" sldId="1734"/>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5:25.764" v="3602"/>
        <pc:sldMkLst>
          <pc:docMk/>
          <pc:sldMk cId="2080913977" sldId="1735"/>
        </pc:sldMkLst>
        <pc:spChg chg="mod">
          <ac:chgData name="Kishore Chowdary" userId="S::kishorechowdary@codesizzler.info::2345643c-5f63-4112-a59d-d4fb77c40394" providerId="AD" clId="Web-{4CAA2583-979F-9C08-6BD5-576AE5181E87}" dt="2019-05-02T07:30:47.501" v="1823" actId="20577"/>
          <ac:spMkLst>
            <pc:docMk/>
            <pc:sldMk cId="2080913977" sldId="1735"/>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11:37:45.749" v="3618"/>
        <pc:sldMkLst>
          <pc:docMk/>
          <pc:sldMk cId="3955223000" sldId="1736"/>
        </pc:sldMkLst>
        <pc:spChg chg="mod">
          <ac:chgData name="Kishore Chowdary" userId="S::kishorechowdary@codesizzler.info::2345643c-5f63-4112-a59d-d4fb77c40394" providerId="AD" clId="Web-{4CAA2583-979F-9C08-6BD5-576AE5181E87}" dt="2019-05-02T08:25:23.122" v="1834" actId="20577"/>
          <ac:spMkLst>
            <pc:docMk/>
            <pc:sldMk cId="3955223000" sldId="1736"/>
            <ac:spMk id="2" creationId="{A9E68664-C1C5-F749-A774-F8D07FD01235}"/>
          </ac:spMkLst>
        </pc:spChg>
        <pc:spChg chg="mod">
          <ac:chgData name="Kishore Chowdary" userId="S::kishorechowdary@codesizzler.info::2345643c-5f63-4112-a59d-d4fb77c40394" providerId="AD" clId="Web-{4CAA2583-979F-9C08-6BD5-576AE5181E87}" dt="2019-05-02T08:31:10.028" v="1843" actId="20577"/>
          <ac:spMkLst>
            <pc:docMk/>
            <pc:sldMk cId="3955223000" sldId="1736"/>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7:45.749" v="3617"/>
        <pc:sldMkLst>
          <pc:docMk/>
          <pc:sldMk cId="3341689240" sldId="1737"/>
        </pc:sldMkLst>
        <pc:spChg chg="mod">
          <ac:chgData name="Kishore Chowdary" userId="S::kishorechowdary@codesizzler.info::2345643c-5f63-4112-a59d-d4fb77c40394" providerId="AD" clId="Web-{4CAA2583-979F-9C08-6BD5-576AE5181E87}" dt="2019-05-02T08:32:56.684" v="1882" actId="20577"/>
          <ac:spMkLst>
            <pc:docMk/>
            <pc:sldMk cId="3341689240" sldId="1737"/>
            <ac:spMk id="2" creationId="{A9E68664-C1C5-F749-A774-F8D07FD01235}"/>
          </ac:spMkLst>
        </pc:spChg>
        <pc:spChg chg="mod">
          <ac:chgData name="Kishore Chowdary" userId="S::kishorechowdary@codesizzler.info::2345643c-5f63-4112-a59d-d4fb77c40394" providerId="AD" clId="Web-{4CAA2583-979F-9C08-6BD5-576AE5181E87}" dt="2019-05-02T08:44:10.028" v="2013" actId="1076"/>
          <ac:spMkLst>
            <pc:docMk/>
            <pc:sldMk cId="3341689240" sldId="1737"/>
            <ac:spMk id="5" creationId="{8403EE91-D491-9D44-AB31-328AFF39844A}"/>
          </ac:spMkLst>
        </pc:spChg>
      </pc:sldChg>
      <pc:sldChg chg="addSp modSp add ord replId">
        <pc:chgData name="Kishore Chowdary" userId="S::kishorechowdary@codesizzler.info::2345643c-5f63-4112-a59d-d4fb77c40394" providerId="AD" clId="Web-{4CAA2583-979F-9C08-6BD5-576AE5181E87}" dt="2019-05-02T11:37:45.749" v="3615"/>
        <pc:sldMkLst>
          <pc:docMk/>
          <pc:sldMk cId="1405861913" sldId="1738"/>
        </pc:sldMkLst>
        <pc:spChg chg="mod">
          <ac:chgData name="Kishore Chowdary" userId="S::kishorechowdary@codesizzler.info::2345643c-5f63-4112-a59d-d4fb77c40394" providerId="AD" clId="Web-{4CAA2583-979F-9C08-6BD5-576AE5181E87}" dt="2019-05-02T08:38:19.403" v="1937" actId="20577"/>
          <ac:spMkLst>
            <pc:docMk/>
            <pc:sldMk cId="1405861913" sldId="1738"/>
            <ac:spMk id="2" creationId="{A9E68664-C1C5-F749-A774-F8D07FD01235}"/>
          </ac:spMkLst>
        </pc:spChg>
        <pc:spChg chg="mod">
          <ac:chgData name="Kishore Chowdary" userId="S::kishorechowdary@codesizzler.info::2345643c-5f63-4112-a59d-d4fb77c40394" providerId="AD" clId="Web-{4CAA2583-979F-9C08-6BD5-576AE5181E87}" dt="2019-05-02T08:36:02.497" v="1912" actId="20577"/>
          <ac:spMkLst>
            <pc:docMk/>
            <pc:sldMk cId="1405861913" sldId="1738"/>
            <ac:spMk id="5" creationId="{8403EE91-D491-9D44-AB31-328AFF39844A}"/>
          </ac:spMkLst>
        </pc:spChg>
        <pc:picChg chg="add mod">
          <ac:chgData name="Kishore Chowdary" userId="S::kishorechowdary@codesizzler.info::2345643c-5f63-4112-a59d-d4fb77c40394" providerId="AD" clId="Web-{4CAA2583-979F-9C08-6BD5-576AE5181E87}" dt="2019-05-02T08:38:03.575" v="1930"/>
          <ac:picMkLst>
            <pc:docMk/>
            <pc:sldMk cId="1405861913" sldId="1738"/>
            <ac:picMk id="3" creationId="{82B8C0D4-61AD-452D-BD0F-91869BE5BBB1}"/>
          </ac:picMkLst>
        </pc:picChg>
      </pc:sldChg>
      <pc:sldChg chg="modSp add ord replId">
        <pc:chgData name="Kishore Chowdary" userId="S::kishorechowdary@codesizzler.info::2345643c-5f63-4112-a59d-d4fb77c40394" providerId="AD" clId="Web-{4CAA2583-979F-9C08-6BD5-576AE5181E87}" dt="2019-05-02T11:37:45.749" v="3616"/>
        <pc:sldMkLst>
          <pc:docMk/>
          <pc:sldMk cId="1671404844" sldId="1739"/>
        </pc:sldMkLst>
        <pc:spChg chg="mod">
          <ac:chgData name="Kishore Chowdary" userId="S::kishorechowdary@codesizzler.info::2345643c-5f63-4112-a59d-d4fb77c40394" providerId="AD" clId="Web-{4CAA2583-979F-9C08-6BD5-576AE5181E87}" dt="2019-05-02T08:41:30.450" v="1949" actId="20577"/>
          <ac:spMkLst>
            <pc:docMk/>
            <pc:sldMk cId="1671404844" sldId="1739"/>
            <ac:spMk id="2" creationId="{A9E68664-C1C5-F749-A774-F8D07FD01235}"/>
          </ac:spMkLst>
        </pc:spChg>
        <pc:spChg chg="mod">
          <ac:chgData name="Kishore Chowdary" userId="S::kishorechowdary@codesizzler.info::2345643c-5f63-4112-a59d-d4fb77c40394" providerId="AD" clId="Web-{4CAA2583-979F-9C08-6BD5-576AE5181E87}" dt="2019-05-02T08:44:01.996" v="2010" actId="20577"/>
          <ac:spMkLst>
            <pc:docMk/>
            <pc:sldMk cId="1671404844" sldId="1739"/>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7:45.749" v="3614"/>
        <pc:sldMkLst>
          <pc:docMk/>
          <pc:sldMk cId="2093944056" sldId="1740"/>
        </pc:sldMkLst>
        <pc:spChg chg="mod">
          <ac:chgData name="Kishore Chowdary" userId="S::kishorechowdary@codesizzler.info::2345643c-5f63-4112-a59d-d4fb77c40394" providerId="AD" clId="Web-{4CAA2583-979F-9C08-6BD5-576AE5181E87}" dt="2019-05-02T08:46:07.699" v="2030" actId="20577"/>
          <ac:spMkLst>
            <pc:docMk/>
            <pc:sldMk cId="2093944056" sldId="1740"/>
            <ac:spMk id="2" creationId="{A9E68664-C1C5-F749-A774-F8D07FD01235}"/>
          </ac:spMkLst>
        </pc:spChg>
        <pc:picChg chg="add mod modCrop">
          <ac:chgData name="Kishore Chowdary" userId="S::kishorechowdary@codesizzler.info::2345643c-5f63-4112-a59d-d4fb77c40394" providerId="AD" clId="Web-{4CAA2583-979F-9C08-6BD5-576AE5181E87}" dt="2019-05-02T09:59:45.170" v="2097" actId="1076"/>
          <ac:picMkLst>
            <pc:docMk/>
            <pc:sldMk cId="2093944056" sldId="1740"/>
            <ac:picMk id="3" creationId="{0C45809F-5785-4CD7-81D4-895056B82DAB}"/>
          </ac:picMkLst>
        </pc:picChg>
        <pc:picChg chg="del">
          <ac:chgData name="Kishore Chowdary" userId="S::kishorechowdary@codesizzler.info::2345643c-5f63-4112-a59d-d4fb77c40394" providerId="AD" clId="Web-{4CAA2583-979F-9C08-6BD5-576AE5181E87}" dt="2019-05-02T08:46:03.652" v="2029"/>
          <ac:picMkLst>
            <pc:docMk/>
            <pc:sldMk cId="2093944056" sldId="1740"/>
            <ac:picMk id="3" creationId="{82B8C0D4-61AD-452D-BD0F-91869BE5BBB1}"/>
          </ac:picMkLst>
        </pc:picChg>
      </pc:sldChg>
      <pc:sldChg chg="addSp delSp modSp add ord replId">
        <pc:chgData name="Kishore Chowdary" userId="S::kishorechowdary@codesizzler.info::2345643c-5f63-4112-a59d-d4fb77c40394" providerId="AD" clId="Web-{4CAA2583-979F-9C08-6BD5-576AE5181E87}" dt="2019-05-02T11:37:45.749" v="3613"/>
        <pc:sldMkLst>
          <pc:docMk/>
          <pc:sldMk cId="1360909143" sldId="1741"/>
        </pc:sldMkLst>
        <pc:spChg chg="mod">
          <ac:chgData name="Kishore Chowdary" userId="S::kishorechowdary@codesizzler.info::2345643c-5f63-4112-a59d-d4fb77c40394" providerId="AD" clId="Web-{4CAA2583-979F-9C08-6BD5-576AE5181E87}" dt="2019-05-02T09:57:56.527" v="2082" actId="20577"/>
          <ac:spMkLst>
            <pc:docMk/>
            <pc:sldMk cId="1360909143" sldId="1741"/>
            <ac:spMk id="2" creationId="{A9E68664-C1C5-F749-A774-F8D07FD01235}"/>
          </ac:spMkLst>
        </pc:spChg>
        <pc:picChg chg="del">
          <ac:chgData name="Kishore Chowdary" userId="S::kishorechowdary@codesizzler.info::2345643c-5f63-4112-a59d-d4fb77c40394" providerId="AD" clId="Web-{4CAA2583-979F-9C08-6BD5-576AE5181E87}" dt="2019-05-02T09:57:57.636" v="2084"/>
          <ac:picMkLst>
            <pc:docMk/>
            <pc:sldMk cId="1360909143" sldId="1741"/>
            <ac:picMk id="3" creationId="{0C45809F-5785-4CD7-81D4-895056B82DAB}"/>
          </ac:picMkLst>
        </pc:picChg>
        <pc:picChg chg="add mod">
          <ac:chgData name="Kishore Chowdary" userId="S::kishorechowdary@codesizzler.info::2345643c-5f63-4112-a59d-d4fb77c40394" providerId="AD" clId="Web-{4CAA2583-979F-9C08-6BD5-576AE5181E87}" dt="2019-05-02T09:58:34.324" v="2092" actId="1076"/>
          <ac:picMkLst>
            <pc:docMk/>
            <pc:sldMk cId="1360909143" sldId="1741"/>
            <ac:picMk id="4" creationId="{5385251F-6E40-4313-8C42-FAB1C9918A35}"/>
          </ac:picMkLst>
        </pc:picChg>
      </pc:sldChg>
      <pc:sldChg chg="modSp add ord replId">
        <pc:chgData name="Kishore Chowdary" userId="S::kishorechowdary@codesizzler.info::2345643c-5f63-4112-a59d-d4fb77c40394" providerId="AD" clId="Web-{4CAA2583-979F-9C08-6BD5-576AE5181E87}" dt="2019-05-02T11:37:45.749" v="3612"/>
        <pc:sldMkLst>
          <pc:docMk/>
          <pc:sldMk cId="1131916244" sldId="1742"/>
        </pc:sldMkLst>
        <pc:spChg chg="mod">
          <ac:chgData name="Kishore Chowdary" userId="S::kishorechowdary@codesizzler.info::2345643c-5f63-4112-a59d-d4fb77c40394" providerId="AD" clId="Web-{4CAA2583-979F-9C08-6BD5-576AE5181E87}" dt="2019-05-02T10:04:42.622" v="2198" actId="1076"/>
          <ac:spMkLst>
            <pc:docMk/>
            <pc:sldMk cId="1131916244" sldId="1742"/>
            <ac:spMk id="7" creationId="{5D4E8518-349A-8C49-95C4-7538F141B358}"/>
          </ac:spMkLst>
        </pc:spChg>
      </pc:sldChg>
      <pc:sldChg chg="modSp add replId">
        <pc:chgData name="Kishore Chowdary" userId="S::kishorechowdary@codesizzler.info::2345643c-5f63-4112-a59d-d4fb77c40394" providerId="AD" clId="Web-{4CAA2583-979F-9C08-6BD5-576AE5181E87}" dt="2019-05-02T10:07:38.232" v="2228" actId="20577"/>
        <pc:sldMkLst>
          <pc:docMk/>
          <pc:sldMk cId="4196716373" sldId="1743"/>
        </pc:sldMkLst>
        <pc:spChg chg="mod">
          <ac:chgData name="Kishore Chowdary" userId="S::kishorechowdary@codesizzler.info::2345643c-5f63-4112-a59d-d4fb77c40394" providerId="AD" clId="Web-{4CAA2583-979F-9C08-6BD5-576AE5181E87}" dt="2019-05-02T10:06:35.951" v="2212" actId="20577"/>
          <ac:spMkLst>
            <pc:docMk/>
            <pc:sldMk cId="4196716373" sldId="1743"/>
            <ac:spMk id="2" creationId="{A9E68664-C1C5-F749-A774-F8D07FD01235}"/>
          </ac:spMkLst>
        </pc:spChg>
        <pc:spChg chg="mod">
          <ac:chgData name="Kishore Chowdary" userId="S::kishorechowdary@codesizzler.info::2345643c-5f63-4112-a59d-d4fb77c40394" providerId="AD" clId="Web-{4CAA2583-979F-9C08-6BD5-576AE5181E87}" dt="2019-05-02T10:07:38.232" v="2228" actId="20577"/>
          <ac:spMkLst>
            <pc:docMk/>
            <pc:sldMk cId="4196716373" sldId="174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0:14:48.171" v="2280" actId="20577"/>
        <pc:sldMkLst>
          <pc:docMk/>
          <pc:sldMk cId="1816972557" sldId="1744"/>
        </pc:sldMkLst>
        <pc:spChg chg="mod">
          <ac:chgData name="Kishore Chowdary" userId="S::kishorechowdary@codesizzler.info::2345643c-5f63-4112-a59d-d4fb77c40394" providerId="AD" clId="Web-{4CAA2583-979F-9C08-6BD5-576AE5181E87}" dt="2019-05-02T10:14:48.171" v="2280" actId="20577"/>
          <ac:spMkLst>
            <pc:docMk/>
            <pc:sldMk cId="1816972557" sldId="1744"/>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10:19:26.672" v="2321"/>
        <pc:sldMkLst>
          <pc:docMk/>
          <pc:sldMk cId="589150167" sldId="1745"/>
        </pc:sldMkLst>
        <pc:spChg chg="mod">
          <ac:chgData name="Kishore Chowdary" userId="S::kishorechowdary@codesizzler.info::2345643c-5f63-4112-a59d-d4fb77c40394" providerId="AD" clId="Web-{4CAA2583-979F-9C08-6BD5-576AE5181E87}" dt="2019-05-02T10:17:27.734" v="2314" actId="20577"/>
          <ac:spMkLst>
            <pc:docMk/>
            <pc:sldMk cId="589150167" sldId="1745"/>
            <ac:spMk id="2" creationId="{A9E68664-C1C5-F749-A774-F8D07FD01235}"/>
          </ac:spMkLst>
        </pc:spChg>
        <pc:spChg chg="del mod">
          <ac:chgData name="Kishore Chowdary" userId="S::kishorechowdary@codesizzler.info::2345643c-5f63-4112-a59d-d4fb77c40394" providerId="AD" clId="Web-{4CAA2583-979F-9C08-6BD5-576AE5181E87}" dt="2019-05-02T10:15:03.797" v="2286"/>
          <ac:spMkLst>
            <pc:docMk/>
            <pc:sldMk cId="589150167" sldId="1745"/>
            <ac:spMk id="5" creationId="{8403EE91-D491-9D44-AB31-328AFF39844A}"/>
          </ac:spMkLst>
        </pc:spChg>
        <pc:picChg chg="add mod modCrop">
          <ac:chgData name="Kishore Chowdary" userId="S::kishorechowdary@codesizzler.info::2345643c-5f63-4112-a59d-d4fb77c40394" providerId="AD" clId="Web-{4CAA2583-979F-9C08-6BD5-576AE5181E87}" dt="2019-05-02T10:17:39.750" v="2319" actId="1076"/>
          <ac:picMkLst>
            <pc:docMk/>
            <pc:sldMk cId="589150167" sldId="1745"/>
            <ac:picMk id="3" creationId="{2DFC1367-29BB-4BE4-A7B0-4A7998CD5040}"/>
          </ac:picMkLst>
        </pc:picChg>
        <pc:picChg chg="add del">
          <ac:chgData name="Kishore Chowdary" userId="S::kishorechowdary@codesizzler.info::2345643c-5f63-4112-a59d-d4fb77c40394" providerId="AD" clId="Web-{4CAA2583-979F-9C08-6BD5-576AE5181E87}" dt="2019-05-02T10:19:26.672" v="2321"/>
          <ac:picMkLst>
            <pc:docMk/>
            <pc:sldMk cId="589150167" sldId="1745"/>
            <ac:picMk id="6" creationId="{9BE76D8A-067A-4EDC-A8F8-8D78CAE2988B}"/>
          </ac:picMkLst>
        </pc:picChg>
      </pc:sldChg>
      <pc:sldChg chg="modSp add ord replId">
        <pc:chgData name="Kishore Chowdary" userId="S::kishorechowdary@codesizzler.info::2345643c-5f63-4112-a59d-d4fb77c40394" providerId="AD" clId="Web-{4CAA2583-979F-9C08-6BD5-576AE5181E87}" dt="2019-05-02T10:21:23.031" v="2394" actId="20577"/>
        <pc:sldMkLst>
          <pc:docMk/>
          <pc:sldMk cId="268631349" sldId="1746"/>
        </pc:sldMkLst>
        <pc:spChg chg="mod">
          <ac:chgData name="Kishore Chowdary" userId="S::kishorechowdary@codesizzler.info::2345643c-5f63-4112-a59d-d4fb77c40394" providerId="AD" clId="Web-{4CAA2583-979F-9C08-6BD5-576AE5181E87}" dt="2019-05-02T10:20:10.016" v="2357" actId="20577"/>
          <ac:spMkLst>
            <pc:docMk/>
            <pc:sldMk cId="268631349" sldId="1746"/>
            <ac:spMk id="2" creationId="{A9E68664-C1C5-F749-A774-F8D07FD01235}"/>
          </ac:spMkLst>
        </pc:spChg>
        <pc:spChg chg="mod">
          <ac:chgData name="Kishore Chowdary" userId="S::kishorechowdary@codesizzler.info::2345643c-5f63-4112-a59d-d4fb77c40394" providerId="AD" clId="Web-{4CAA2583-979F-9C08-6BD5-576AE5181E87}" dt="2019-05-02T10:21:23.031" v="2394" actId="20577"/>
          <ac:spMkLst>
            <pc:docMk/>
            <pc:sldMk cId="268631349" sldId="1746"/>
            <ac:spMk id="5" creationId="{8403EE91-D491-9D44-AB31-328AFF39844A}"/>
          </ac:spMkLst>
        </pc:spChg>
      </pc:sldChg>
      <pc:sldChg chg="modSp add replId">
        <pc:chgData name="Kishore Chowdary" userId="S::kishorechowdary@codesizzler.info::2345643c-5f63-4112-a59d-d4fb77c40394" providerId="AD" clId="Web-{4CAA2583-979F-9C08-6BD5-576AE5181E87}" dt="2019-05-02T10:32:04.924" v="2440" actId="20577"/>
        <pc:sldMkLst>
          <pc:docMk/>
          <pc:sldMk cId="839567830" sldId="1747"/>
        </pc:sldMkLst>
        <pc:spChg chg="mod">
          <ac:chgData name="Kishore Chowdary" userId="S::kishorechowdary@codesizzler.info::2345643c-5f63-4112-a59d-d4fb77c40394" providerId="AD" clId="Web-{4CAA2583-979F-9C08-6BD5-576AE5181E87}" dt="2019-05-02T10:30:20.439" v="2400" actId="20577"/>
          <ac:spMkLst>
            <pc:docMk/>
            <pc:sldMk cId="839567830" sldId="1747"/>
            <ac:spMk id="2" creationId="{A9E68664-C1C5-F749-A774-F8D07FD01235}"/>
          </ac:spMkLst>
        </pc:spChg>
        <pc:spChg chg="mod">
          <ac:chgData name="Kishore Chowdary" userId="S::kishorechowdary@codesizzler.info::2345643c-5f63-4112-a59d-d4fb77c40394" providerId="AD" clId="Web-{4CAA2583-979F-9C08-6BD5-576AE5181E87}" dt="2019-05-02T10:32:04.924" v="2440" actId="20577"/>
          <ac:spMkLst>
            <pc:docMk/>
            <pc:sldMk cId="839567830" sldId="1747"/>
            <ac:spMk id="5" creationId="{8403EE91-D491-9D44-AB31-328AFF39844A}"/>
          </ac:spMkLst>
        </pc:spChg>
      </pc:sldChg>
      <pc:sldChg chg="modSp add replId">
        <pc:chgData name="Kishore Chowdary" userId="S::kishorechowdary@codesizzler.info::2345643c-5f63-4112-a59d-d4fb77c40394" providerId="AD" clId="Web-{4CAA2583-979F-9C08-6BD5-576AE5181E87}" dt="2019-05-02T10:35:40.034" v="2465" actId="1076"/>
        <pc:sldMkLst>
          <pc:docMk/>
          <pc:sldMk cId="1765534578" sldId="1748"/>
        </pc:sldMkLst>
        <pc:spChg chg="mod">
          <ac:chgData name="Kishore Chowdary" userId="S::kishorechowdary@codesizzler.info::2345643c-5f63-4112-a59d-d4fb77c40394" providerId="AD" clId="Web-{4CAA2583-979F-9C08-6BD5-576AE5181E87}" dt="2019-05-02T10:35:24.706" v="2460"/>
          <ac:spMkLst>
            <pc:docMk/>
            <pc:sldMk cId="1765534578" sldId="1748"/>
            <ac:spMk id="2" creationId="{A9E68664-C1C5-F749-A774-F8D07FD01235}"/>
          </ac:spMkLst>
        </pc:spChg>
        <pc:spChg chg="mod">
          <ac:chgData name="Kishore Chowdary" userId="S::kishorechowdary@codesizzler.info::2345643c-5f63-4112-a59d-d4fb77c40394" providerId="AD" clId="Web-{4CAA2583-979F-9C08-6BD5-576AE5181E87}" dt="2019-05-02T10:35:40.034" v="2465" actId="1076"/>
          <ac:spMkLst>
            <pc:docMk/>
            <pc:sldMk cId="1765534578" sldId="1748"/>
            <ac:spMk id="5" creationId="{8403EE91-D491-9D44-AB31-328AFF39844A}"/>
          </ac:spMkLst>
        </pc:spChg>
      </pc:sldChg>
      <pc:sldChg chg="modSp add replId">
        <pc:chgData name="Kishore Chowdary" userId="S::kishorechowdary@codesizzler.info::2345643c-5f63-4112-a59d-d4fb77c40394" providerId="AD" clId="Web-{4CAA2583-979F-9C08-6BD5-576AE5181E87}" dt="2019-05-02T10:38:01.550" v="2539" actId="20577"/>
        <pc:sldMkLst>
          <pc:docMk/>
          <pc:sldMk cId="199631123" sldId="1749"/>
        </pc:sldMkLst>
        <pc:spChg chg="mod">
          <ac:chgData name="Kishore Chowdary" userId="S::kishorechowdary@codesizzler.info::2345643c-5f63-4112-a59d-d4fb77c40394" providerId="AD" clId="Web-{4CAA2583-979F-9C08-6BD5-576AE5181E87}" dt="2019-05-02T10:36:04.409" v="2480" actId="20577"/>
          <ac:spMkLst>
            <pc:docMk/>
            <pc:sldMk cId="199631123" sldId="1749"/>
            <ac:spMk id="2" creationId="{A9E68664-C1C5-F749-A774-F8D07FD01235}"/>
          </ac:spMkLst>
        </pc:spChg>
        <pc:spChg chg="mod">
          <ac:chgData name="Kishore Chowdary" userId="S::kishorechowdary@codesizzler.info::2345643c-5f63-4112-a59d-d4fb77c40394" providerId="AD" clId="Web-{4CAA2583-979F-9C08-6BD5-576AE5181E87}" dt="2019-05-02T10:38:01.550" v="2539" actId="20577"/>
          <ac:spMkLst>
            <pc:docMk/>
            <pc:sldMk cId="199631123" sldId="1749"/>
            <ac:spMk id="5" creationId="{8403EE91-D491-9D44-AB31-328AFF39844A}"/>
          </ac:spMkLst>
        </pc:spChg>
      </pc:sldChg>
      <pc:sldChg chg="modSp add replId">
        <pc:chgData name="Kishore Chowdary" userId="S::kishorechowdary@codesizzler.info::2345643c-5f63-4112-a59d-d4fb77c40394" providerId="AD" clId="Web-{4CAA2583-979F-9C08-6BD5-576AE5181E87}" dt="2019-05-02T10:52:03.850" v="2595" actId="20577"/>
        <pc:sldMkLst>
          <pc:docMk/>
          <pc:sldMk cId="3538555877" sldId="1750"/>
        </pc:sldMkLst>
        <pc:spChg chg="mod">
          <ac:chgData name="Kishore Chowdary" userId="S::kishorechowdary@codesizzler.info::2345643c-5f63-4112-a59d-d4fb77c40394" providerId="AD" clId="Web-{4CAA2583-979F-9C08-6BD5-576AE5181E87}" dt="2019-05-02T10:51:09.381" v="2558" actId="20577"/>
          <ac:spMkLst>
            <pc:docMk/>
            <pc:sldMk cId="3538555877" sldId="1750"/>
            <ac:spMk id="2" creationId="{A9E68664-C1C5-F749-A774-F8D07FD01235}"/>
          </ac:spMkLst>
        </pc:spChg>
        <pc:spChg chg="mod">
          <ac:chgData name="Kishore Chowdary" userId="S::kishorechowdary@codesizzler.info::2345643c-5f63-4112-a59d-d4fb77c40394" providerId="AD" clId="Web-{4CAA2583-979F-9C08-6BD5-576AE5181E87}" dt="2019-05-02T10:52:03.850" v="2595" actId="20577"/>
          <ac:spMkLst>
            <pc:docMk/>
            <pc:sldMk cId="3538555877" sldId="1750"/>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10:54:15.163" v="2651" actId="1076"/>
        <pc:sldMkLst>
          <pc:docMk/>
          <pc:sldMk cId="987856478" sldId="1751"/>
        </pc:sldMkLst>
        <pc:spChg chg="mod">
          <ac:chgData name="Kishore Chowdary" userId="S::kishorechowdary@codesizzler.info::2345643c-5f63-4112-a59d-d4fb77c40394" providerId="AD" clId="Web-{4CAA2583-979F-9C08-6BD5-576AE5181E87}" dt="2019-05-02T10:53:03.334" v="2633" actId="20577"/>
          <ac:spMkLst>
            <pc:docMk/>
            <pc:sldMk cId="987856478" sldId="1751"/>
            <ac:spMk id="2" creationId="{A9E68664-C1C5-F749-A774-F8D07FD01235}"/>
          </ac:spMkLst>
        </pc:spChg>
        <pc:spChg chg="del">
          <ac:chgData name="Kishore Chowdary" userId="S::kishorechowdary@codesizzler.info::2345643c-5f63-4112-a59d-d4fb77c40394" providerId="AD" clId="Web-{4CAA2583-979F-9C08-6BD5-576AE5181E87}" dt="2019-05-02T10:53:09.850" v="2636"/>
          <ac:spMkLst>
            <pc:docMk/>
            <pc:sldMk cId="987856478" sldId="1751"/>
            <ac:spMk id="5" creationId="{8403EE91-D491-9D44-AB31-328AFF39844A}"/>
          </ac:spMkLst>
        </pc:spChg>
        <pc:picChg chg="add mod">
          <ac:chgData name="Kishore Chowdary" userId="S::kishorechowdary@codesizzler.info::2345643c-5f63-4112-a59d-d4fb77c40394" providerId="AD" clId="Web-{4CAA2583-979F-9C08-6BD5-576AE5181E87}" dt="2019-05-02T10:54:15.163" v="2651" actId="1076"/>
          <ac:picMkLst>
            <pc:docMk/>
            <pc:sldMk cId="987856478" sldId="1751"/>
            <ac:picMk id="3" creationId="{62AAEF40-CDAD-460F-AC61-5E2F969E0B1A}"/>
          </ac:picMkLst>
        </pc:picChg>
      </pc:sldChg>
      <pc:sldChg chg="addSp delSp modSp add ord replId">
        <pc:chgData name="Kishore Chowdary" userId="S::kishorechowdary@codesizzler.info::2345643c-5f63-4112-a59d-d4fb77c40394" providerId="AD" clId="Web-{4CAA2583-979F-9C08-6BD5-576AE5181E87}" dt="2019-05-02T10:57:38.804" v="2740"/>
        <pc:sldMkLst>
          <pc:docMk/>
          <pc:sldMk cId="359563817" sldId="1752"/>
        </pc:sldMkLst>
        <pc:spChg chg="mod">
          <ac:chgData name="Kishore Chowdary" userId="S::kishorechowdary@codesizzler.info::2345643c-5f63-4112-a59d-d4fb77c40394" providerId="AD" clId="Web-{4CAA2583-979F-9C08-6BD5-576AE5181E87}" dt="2019-05-02T10:57:34.726" v="2737" actId="20577"/>
          <ac:spMkLst>
            <pc:docMk/>
            <pc:sldMk cId="359563817" sldId="1752"/>
            <ac:spMk id="2" creationId="{A9E68664-C1C5-F749-A774-F8D07FD01235}"/>
          </ac:spMkLst>
        </pc:spChg>
        <pc:spChg chg="del mod">
          <ac:chgData name="Kishore Chowdary" userId="S::kishorechowdary@codesizzler.info::2345643c-5f63-4112-a59d-d4fb77c40394" providerId="AD" clId="Web-{4CAA2583-979F-9C08-6BD5-576AE5181E87}" dt="2019-05-02T10:55:38.554" v="2704"/>
          <ac:spMkLst>
            <pc:docMk/>
            <pc:sldMk cId="359563817" sldId="1752"/>
            <ac:spMk id="5" creationId="{8403EE91-D491-9D44-AB31-328AFF39844A}"/>
          </ac:spMkLst>
        </pc:spChg>
        <pc:picChg chg="add del mod">
          <ac:chgData name="Kishore Chowdary" userId="S::kishorechowdary@codesizzler.info::2345643c-5f63-4112-a59d-d4fb77c40394" providerId="AD" clId="Web-{4CAA2583-979F-9C08-6BD5-576AE5181E87}" dt="2019-05-02T10:56:51.319" v="2726"/>
          <ac:picMkLst>
            <pc:docMk/>
            <pc:sldMk cId="359563817" sldId="1752"/>
            <ac:picMk id="3" creationId="{70BC126E-843E-4D25-8794-32BAF4326D1C}"/>
          </ac:picMkLst>
        </pc:picChg>
        <pc:picChg chg="add mod">
          <ac:chgData name="Kishore Chowdary" userId="S::kishorechowdary@codesizzler.info::2345643c-5f63-4112-a59d-d4fb77c40394" providerId="AD" clId="Web-{4CAA2583-979F-9C08-6BD5-576AE5181E87}" dt="2019-05-02T10:57:38.804" v="2740"/>
          <ac:picMkLst>
            <pc:docMk/>
            <pc:sldMk cId="359563817" sldId="1752"/>
            <ac:picMk id="6" creationId="{4873807E-2509-47CE-9308-952FA4B7AF9A}"/>
          </ac:picMkLst>
        </pc:picChg>
      </pc:sldChg>
      <pc:sldChg chg="modSp add ord replId">
        <pc:chgData name="Kishore Chowdary" userId="S::kishorechowdary@codesizzler.info::2345643c-5f63-4112-a59d-d4fb77c40394" providerId="AD" clId="Web-{4CAA2583-979F-9C08-6BD5-576AE5181E87}" dt="2019-05-02T11:01:52.790" v="2803" actId="1076"/>
        <pc:sldMkLst>
          <pc:docMk/>
          <pc:sldMk cId="1686421226" sldId="1753"/>
        </pc:sldMkLst>
        <pc:spChg chg="mod">
          <ac:chgData name="Kishore Chowdary" userId="S::kishorechowdary@codesizzler.info::2345643c-5f63-4112-a59d-d4fb77c40394" providerId="AD" clId="Web-{4CAA2583-979F-9C08-6BD5-576AE5181E87}" dt="2019-05-02T11:01:52.790" v="2803" actId="1076"/>
          <ac:spMkLst>
            <pc:docMk/>
            <pc:sldMk cId="1686421226" sldId="1753"/>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11:34:19.717" v="3600"/>
        <pc:sldMkLst>
          <pc:docMk/>
          <pc:sldMk cId="3707379859" sldId="1754"/>
        </pc:sldMkLst>
        <pc:spChg chg="mod">
          <ac:chgData name="Kishore Chowdary" userId="S::kishorechowdary@codesizzler.info::2345643c-5f63-4112-a59d-d4fb77c40394" providerId="AD" clId="Web-{4CAA2583-979F-9C08-6BD5-576AE5181E87}" dt="2019-05-02T11:02:42.696" v="2814" actId="20577"/>
          <ac:spMkLst>
            <pc:docMk/>
            <pc:sldMk cId="3707379859" sldId="1754"/>
            <ac:spMk id="2" creationId="{A9E68664-C1C5-F749-A774-F8D07FD01235}"/>
          </ac:spMkLst>
        </pc:spChg>
        <pc:spChg chg="mod">
          <ac:chgData name="Kishore Chowdary" userId="S::kishorechowdary@codesizzler.info::2345643c-5f63-4112-a59d-d4fb77c40394" providerId="AD" clId="Web-{4CAA2583-979F-9C08-6BD5-576AE5181E87}" dt="2019-05-02T11:04:07.461" v="2832" actId="20577"/>
          <ac:spMkLst>
            <pc:docMk/>
            <pc:sldMk cId="3707379859" sldId="1754"/>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9"/>
        <pc:sldMkLst>
          <pc:docMk/>
          <pc:sldMk cId="1968882089" sldId="1755"/>
        </pc:sldMkLst>
        <pc:spChg chg="mod">
          <ac:chgData name="Kishore Chowdary" userId="S::kishorechowdary@codesizzler.info::2345643c-5f63-4112-a59d-d4fb77c40394" providerId="AD" clId="Web-{4CAA2583-979F-9C08-6BD5-576AE5181E87}" dt="2019-05-02T11:04:28.383" v="2848" actId="20577"/>
          <ac:spMkLst>
            <pc:docMk/>
            <pc:sldMk cId="1968882089" sldId="1755"/>
            <ac:spMk id="2" creationId="{A9E68664-C1C5-F749-A774-F8D07FD01235}"/>
          </ac:spMkLst>
        </pc:spChg>
        <pc:spChg chg="mod">
          <ac:chgData name="Kishore Chowdary" userId="S::kishorechowdary@codesizzler.info::2345643c-5f63-4112-a59d-d4fb77c40394" providerId="AD" clId="Web-{4CAA2583-979F-9C08-6BD5-576AE5181E87}" dt="2019-05-02T11:07:08.868" v="2930" actId="1076"/>
          <ac:spMkLst>
            <pc:docMk/>
            <pc:sldMk cId="1968882089" sldId="1755"/>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8"/>
        <pc:sldMkLst>
          <pc:docMk/>
          <pc:sldMk cId="2410428936" sldId="1756"/>
        </pc:sldMkLst>
        <pc:spChg chg="mod">
          <ac:chgData name="Kishore Chowdary" userId="S::kishorechowdary@codesizzler.info::2345643c-5f63-4112-a59d-d4fb77c40394" providerId="AD" clId="Web-{4CAA2583-979F-9C08-6BD5-576AE5181E87}" dt="2019-05-02T11:07:51.368" v="2944" actId="20577"/>
          <ac:spMkLst>
            <pc:docMk/>
            <pc:sldMk cId="2410428936" sldId="1756"/>
            <ac:spMk id="2" creationId="{A9E68664-C1C5-F749-A774-F8D07FD01235}"/>
          </ac:spMkLst>
        </pc:spChg>
        <pc:spChg chg="mod">
          <ac:chgData name="Kishore Chowdary" userId="S::kishorechowdary@codesizzler.info::2345643c-5f63-4112-a59d-d4fb77c40394" providerId="AD" clId="Web-{4CAA2583-979F-9C08-6BD5-576AE5181E87}" dt="2019-05-02T11:12:01.713" v="3118" actId="1076"/>
          <ac:spMkLst>
            <pc:docMk/>
            <pc:sldMk cId="2410428936" sldId="1756"/>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4:19.717" v="3597"/>
        <pc:sldMkLst>
          <pc:docMk/>
          <pc:sldMk cId="1770829368" sldId="1757"/>
        </pc:sldMkLst>
        <pc:spChg chg="mod">
          <ac:chgData name="Kishore Chowdary" userId="S::kishorechowdary@codesizzler.info::2345643c-5f63-4112-a59d-d4fb77c40394" providerId="AD" clId="Web-{4CAA2583-979F-9C08-6BD5-576AE5181E87}" dt="2019-05-02T11:12:18.322" v="3128" actId="20577"/>
          <ac:spMkLst>
            <pc:docMk/>
            <pc:sldMk cId="1770829368" sldId="1757"/>
            <ac:spMk id="2" creationId="{A9E68664-C1C5-F749-A774-F8D07FD01235}"/>
          </ac:spMkLst>
        </pc:spChg>
        <pc:spChg chg="del">
          <ac:chgData name="Kishore Chowdary" userId="S::kishorechowdary@codesizzler.info::2345643c-5f63-4112-a59d-d4fb77c40394" providerId="AD" clId="Web-{4CAA2583-979F-9C08-6BD5-576AE5181E87}" dt="2019-05-02T11:12:22.432" v="3131"/>
          <ac:spMkLst>
            <pc:docMk/>
            <pc:sldMk cId="1770829368" sldId="1757"/>
            <ac:spMk id="5" creationId="{8403EE91-D491-9D44-AB31-328AFF39844A}"/>
          </ac:spMkLst>
        </pc:spChg>
        <pc:picChg chg="add mod">
          <ac:chgData name="Kishore Chowdary" userId="S::kishorechowdary@codesizzler.info::2345643c-5f63-4112-a59d-d4fb77c40394" providerId="AD" clId="Web-{4CAA2583-979F-9C08-6BD5-576AE5181E87}" dt="2019-05-02T11:13:17.760" v="3142" actId="1076"/>
          <ac:picMkLst>
            <pc:docMk/>
            <pc:sldMk cId="1770829368" sldId="1757"/>
            <ac:picMk id="3" creationId="{A83B810D-0626-4698-B4EA-BB2108C89A18}"/>
          </ac:picMkLst>
        </pc:picChg>
      </pc:sldChg>
      <pc:sldChg chg="addSp delSp modSp add ord replId">
        <pc:chgData name="Kishore Chowdary" userId="S::kishorechowdary@codesizzler.info::2345643c-5f63-4112-a59d-d4fb77c40394" providerId="AD" clId="Web-{4CAA2583-979F-9C08-6BD5-576AE5181E87}" dt="2019-05-02T11:34:19.717" v="3596"/>
        <pc:sldMkLst>
          <pc:docMk/>
          <pc:sldMk cId="3269002324" sldId="1758"/>
        </pc:sldMkLst>
        <pc:spChg chg="mod">
          <ac:chgData name="Kishore Chowdary" userId="S::kishorechowdary@codesizzler.info::2345643c-5f63-4112-a59d-d4fb77c40394" providerId="AD" clId="Web-{4CAA2583-979F-9C08-6BD5-576AE5181E87}" dt="2019-05-02T11:15:02.995" v="3161" actId="20577"/>
          <ac:spMkLst>
            <pc:docMk/>
            <pc:sldMk cId="3269002324" sldId="1758"/>
            <ac:spMk id="2" creationId="{A9E68664-C1C5-F749-A774-F8D07FD01235}"/>
          </ac:spMkLst>
        </pc:spChg>
        <pc:picChg chg="del">
          <ac:chgData name="Kishore Chowdary" userId="S::kishorechowdary@codesizzler.info::2345643c-5f63-4112-a59d-d4fb77c40394" providerId="AD" clId="Web-{4CAA2583-979F-9C08-6BD5-576AE5181E87}" dt="2019-05-02T11:13:23.448" v="3144"/>
          <ac:picMkLst>
            <pc:docMk/>
            <pc:sldMk cId="3269002324" sldId="1758"/>
            <ac:picMk id="3" creationId="{A83B810D-0626-4698-B4EA-BB2108C89A18}"/>
          </ac:picMkLst>
        </pc:picChg>
        <pc:picChg chg="add mod modCrop">
          <ac:chgData name="Kishore Chowdary" userId="S::kishorechowdary@codesizzler.info::2345643c-5f63-4112-a59d-d4fb77c40394" providerId="AD" clId="Web-{4CAA2583-979F-9C08-6BD5-576AE5181E87}" dt="2019-05-02T11:17:30.230" v="3180"/>
          <ac:picMkLst>
            <pc:docMk/>
            <pc:sldMk cId="3269002324" sldId="1758"/>
            <ac:picMk id="4" creationId="{0D208FA8-3DCE-4CC7-8E28-03D3CF0FFBDF}"/>
          </ac:picMkLst>
        </pc:picChg>
      </pc:sldChg>
      <pc:sldChg chg="addSp delSp modSp add ord replId">
        <pc:chgData name="Kishore Chowdary" userId="S::kishorechowdary@codesizzler.info::2345643c-5f63-4112-a59d-d4fb77c40394" providerId="AD" clId="Web-{4CAA2583-979F-9C08-6BD5-576AE5181E87}" dt="2019-05-02T11:34:19.717" v="3595"/>
        <pc:sldMkLst>
          <pc:docMk/>
          <pc:sldMk cId="2983213004" sldId="1759"/>
        </pc:sldMkLst>
        <pc:spChg chg="mod">
          <ac:chgData name="Kishore Chowdary" userId="S::kishorechowdary@codesizzler.info::2345643c-5f63-4112-a59d-d4fb77c40394" providerId="AD" clId="Web-{4CAA2583-979F-9C08-6BD5-576AE5181E87}" dt="2019-05-02T11:18:00.808" v="3190" actId="20577"/>
          <ac:spMkLst>
            <pc:docMk/>
            <pc:sldMk cId="2983213004" sldId="1759"/>
            <ac:spMk id="2" creationId="{A9E68664-C1C5-F749-A774-F8D07FD01235}"/>
          </ac:spMkLst>
        </pc:spChg>
        <pc:picChg chg="add mod modCrop">
          <ac:chgData name="Kishore Chowdary" userId="S::kishorechowdary@codesizzler.info::2345643c-5f63-4112-a59d-d4fb77c40394" providerId="AD" clId="Web-{4CAA2583-979F-9C08-6BD5-576AE5181E87}" dt="2019-05-02T11:19:50.199" v="3207" actId="1076"/>
          <ac:picMkLst>
            <pc:docMk/>
            <pc:sldMk cId="2983213004" sldId="1759"/>
            <ac:picMk id="3" creationId="{8B88DCCE-4CF0-4809-9C3A-3BAFC9F392C5}"/>
          </ac:picMkLst>
        </pc:picChg>
        <pc:picChg chg="del">
          <ac:chgData name="Kishore Chowdary" userId="S::kishorechowdary@codesizzler.info::2345643c-5f63-4112-a59d-d4fb77c40394" providerId="AD" clId="Web-{4CAA2583-979F-9C08-6BD5-576AE5181E87}" dt="2019-05-02T11:18:21.636" v="3193"/>
          <ac:picMkLst>
            <pc:docMk/>
            <pc:sldMk cId="2983213004" sldId="1759"/>
            <ac:picMk id="4" creationId="{0D208FA8-3DCE-4CC7-8E28-03D3CF0FFBDF}"/>
          </ac:picMkLst>
        </pc:picChg>
      </pc:sldChg>
      <pc:sldChg chg="modSp add ord replId">
        <pc:chgData name="Kishore Chowdary" userId="S::kishorechowdary@codesizzler.info::2345643c-5f63-4112-a59d-d4fb77c40394" providerId="AD" clId="Web-{4CAA2583-979F-9C08-6BD5-576AE5181E87}" dt="2019-05-02T11:34:19.717" v="3594"/>
        <pc:sldMkLst>
          <pc:docMk/>
          <pc:sldMk cId="2871727271" sldId="1760"/>
        </pc:sldMkLst>
        <pc:spChg chg="mod">
          <ac:chgData name="Kishore Chowdary" userId="S::kishorechowdary@codesizzler.info::2345643c-5f63-4112-a59d-d4fb77c40394" providerId="AD" clId="Web-{4CAA2583-979F-9C08-6BD5-576AE5181E87}" dt="2019-05-02T11:21:02.433" v="3247" actId="20577"/>
          <ac:spMkLst>
            <pc:docMk/>
            <pc:sldMk cId="2871727271" sldId="1760"/>
            <ac:spMk id="2" creationId="{A9E68664-C1C5-F749-A774-F8D07FD01235}"/>
          </ac:spMkLst>
        </pc:spChg>
        <pc:spChg chg="mod">
          <ac:chgData name="Kishore Chowdary" userId="S::kishorechowdary@codesizzler.info::2345643c-5f63-4112-a59d-d4fb77c40394" providerId="AD" clId="Web-{4CAA2583-979F-9C08-6BD5-576AE5181E87}" dt="2019-05-02T11:22:10.965" v="3322" actId="20577"/>
          <ac:spMkLst>
            <pc:docMk/>
            <pc:sldMk cId="2871727271" sldId="1760"/>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3"/>
        <pc:sldMkLst>
          <pc:docMk/>
          <pc:sldMk cId="299281938" sldId="1761"/>
        </pc:sldMkLst>
        <pc:spChg chg="mod">
          <ac:chgData name="Kishore Chowdary" userId="S::kishorechowdary@codesizzler.info::2345643c-5f63-4112-a59d-d4fb77c40394" providerId="AD" clId="Web-{4CAA2583-979F-9C08-6BD5-576AE5181E87}" dt="2019-05-02T11:23:20.559" v="3365" actId="20577"/>
          <ac:spMkLst>
            <pc:docMk/>
            <pc:sldMk cId="299281938" sldId="1761"/>
            <ac:spMk id="2" creationId="{A9E68664-C1C5-F749-A774-F8D07FD01235}"/>
          </ac:spMkLst>
        </pc:spChg>
        <pc:spChg chg="mod">
          <ac:chgData name="Kishore Chowdary" userId="S::kishorechowdary@codesizzler.info::2345643c-5f63-4112-a59d-d4fb77c40394" providerId="AD" clId="Web-{4CAA2583-979F-9C08-6BD5-576AE5181E87}" dt="2019-05-02T11:22:47.778" v="3350" actId="20577"/>
          <ac:spMkLst>
            <pc:docMk/>
            <pc:sldMk cId="299281938" sldId="1761"/>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2"/>
        <pc:sldMkLst>
          <pc:docMk/>
          <pc:sldMk cId="431550636" sldId="1762"/>
        </pc:sldMkLst>
        <pc:spChg chg="mod">
          <ac:chgData name="Kishore Chowdary" userId="S::kishorechowdary@codesizzler.info::2345643c-5f63-4112-a59d-d4fb77c40394" providerId="AD" clId="Web-{4CAA2583-979F-9C08-6BD5-576AE5181E87}" dt="2019-05-02T11:23:23.496" v="3368" actId="20577"/>
          <ac:spMkLst>
            <pc:docMk/>
            <pc:sldMk cId="431550636" sldId="1762"/>
            <ac:spMk id="2" creationId="{A9E68664-C1C5-F749-A774-F8D07FD01235}"/>
          </ac:spMkLst>
        </pc:spChg>
        <pc:spChg chg="mod">
          <ac:chgData name="Kishore Chowdary" userId="S::kishorechowdary@codesizzler.info::2345643c-5f63-4112-a59d-d4fb77c40394" providerId="AD" clId="Web-{4CAA2583-979F-9C08-6BD5-576AE5181E87}" dt="2019-05-02T11:23:52.184" v="3396" actId="1076"/>
          <ac:spMkLst>
            <pc:docMk/>
            <pc:sldMk cId="431550636" sldId="1762"/>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1"/>
        <pc:sldMkLst>
          <pc:docMk/>
          <pc:sldMk cId="3922500988" sldId="1763"/>
        </pc:sldMkLst>
        <pc:spChg chg="mod">
          <ac:chgData name="Kishore Chowdary" userId="S::kishorechowdary@codesizzler.info::2345643c-5f63-4112-a59d-d4fb77c40394" providerId="AD" clId="Web-{4CAA2583-979F-9C08-6BD5-576AE5181E87}" dt="2019-05-02T11:24:14.512" v="3400" actId="20577"/>
          <ac:spMkLst>
            <pc:docMk/>
            <pc:sldMk cId="3922500988" sldId="1763"/>
            <ac:spMk id="2" creationId="{A9E68664-C1C5-F749-A774-F8D07FD01235}"/>
          </ac:spMkLst>
        </pc:spChg>
        <pc:spChg chg="mod">
          <ac:chgData name="Kishore Chowdary" userId="S::kishorechowdary@codesizzler.info::2345643c-5f63-4112-a59d-d4fb77c40394" providerId="AD" clId="Web-{4CAA2583-979F-9C08-6BD5-576AE5181E87}" dt="2019-05-02T11:28:05.404" v="3527" actId="1076"/>
          <ac:spMkLst>
            <pc:docMk/>
            <pc:sldMk cId="3922500988" sldId="176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0"/>
        <pc:sldMkLst>
          <pc:docMk/>
          <pc:sldMk cId="3843467730" sldId="1764"/>
        </pc:sldMkLst>
        <pc:spChg chg="mod">
          <ac:chgData name="Kishore Chowdary" userId="S::kishorechowdary@codesizzler.info::2345643c-5f63-4112-a59d-d4fb77c40394" providerId="AD" clId="Web-{4CAA2583-979F-9C08-6BD5-576AE5181E87}" dt="2019-05-02T11:29:59.216" v="3577" actId="20577"/>
          <ac:spMkLst>
            <pc:docMk/>
            <pc:sldMk cId="3843467730" sldId="1764"/>
            <ac:spMk id="7" creationId="{5D4E8518-349A-8C49-95C4-7538F141B358}"/>
          </ac:spMkLst>
        </pc:spChg>
      </pc:sldChg>
    </pc:docChg>
  </pc:docChgLst>
  <pc:docChgLst>
    <pc:chgData name="Kishore Chowdary" userId="S::kishorechowdary@codesizzler.info::2345643c-5f63-4112-a59d-d4fb77c40394" providerId="AD" clId="Web-{100CE66B-899B-A8DA-D167-8405AE92A49D}"/>
    <pc:docChg chg="addSld delSld modSld sldOrd">
      <pc:chgData name="Kishore Chowdary" userId="S::kishorechowdary@codesizzler.info::2345643c-5f63-4112-a59d-d4fb77c40394" providerId="AD" clId="Web-{100CE66B-899B-A8DA-D167-8405AE92A49D}" dt="2019-04-30T12:48:46.687" v="1510" actId="1076"/>
      <pc:docMkLst>
        <pc:docMk/>
      </pc:docMkLst>
      <pc:sldChg chg="modSp mod setBg">
        <pc:chgData name="Kishore Chowdary" userId="S::kishorechowdary@codesizzler.info::2345643c-5f63-4112-a59d-d4fb77c40394" providerId="AD" clId="Web-{100CE66B-899B-A8DA-D167-8405AE92A49D}" dt="2019-04-30T11:36:54.840" v="96" actId="20577"/>
        <pc:sldMkLst>
          <pc:docMk/>
          <pc:sldMk cId="3800853573" sldId="1671"/>
        </pc:sldMkLst>
        <pc:spChg chg="mod">
          <ac:chgData name="Kishore Chowdary" userId="S::kishorechowdary@codesizzler.info::2345643c-5f63-4112-a59d-d4fb77c40394" providerId="AD" clId="Web-{100CE66B-899B-A8DA-D167-8405AE92A49D}" dt="2019-04-30T11:36:54.840" v="96" actId="20577"/>
          <ac:spMkLst>
            <pc:docMk/>
            <pc:sldMk cId="3800853573" sldId="1671"/>
            <ac:spMk id="2" creationId="{B030ADEC-CDE9-C647-971A-687BAFDB476E}"/>
          </ac:spMkLst>
        </pc:spChg>
      </pc:sldChg>
      <pc:sldChg chg="modSp ord">
        <pc:chgData name="Kishore Chowdary" userId="S::kishorechowdary@codesizzler.info::2345643c-5f63-4112-a59d-d4fb77c40394" providerId="AD" clId="Web-{100CE66B-899B-A8DA-D167-8405AE92A49D}" dt="2019-04-30T11:43:32.388" v="280" actId="20577"/>
        <pc:sldMkLst>
          <pc:docMk/>
          <pc:sldMk cId="1805517422" sldId="1677"/>
        </pc:sldMkLst>
        <pc:spChg chg="mod">
          <ac:chgData name="Kishore Chowdary" userId="S::kishorechowdary@codesizzler.info::2345643c-5f63-4112-a59d-d4fb77c40394" providerId="AD" clId="Web-{100CE66B-899B-A8DA-D167-8405AE92A49D}" dt="2019-04-30T11:42:58.513" v="234" actId="20577"/>
          <ac:spMkLst>
            <pc:docMk/>
            <pc:sldMk cId="1805517422" sldId="1677"/>
            <ac:spMk id="2" creationId="{A9E68664-C1C5-F749-A774-F8D07FD01235}"/>
          </ac:spMkLst>
        </pc:spChg>
        <pc:spChg chg="mod">
          <ac:chgData name="Kishore Chowdary" userId="S::kishorechowdary@codesizzler.info::2345643c-5f63-4112-a59d-d4fb77c40394" providerId="AD" clId="Web-{100CE66B-899B-A8DA-D167-8405AE92A49D}" dt="2019-04-30T11:43:32.388" v="280" actId="20577"/>
          <ac:spMkLst>
            <pc:docMk/>
            <pc:sldMk cId="1805517422" sldId="1677"/>
            <ac:spMk id="3" creationId="{214E3AFD-275D-E04F-975F-1C2BE593B475}"/>
          </ac:spMkLst>
        </pc:spChg>
      </pc:sldChg>
      <pc:sldChg chg="modSp add replId">
        <pc:chgData name="Kishore Chowdary" userId="S::kishorechowdary@codesizzler.info::2345643c-5f63-4112-a59d-d4fb77c40394" providerId="AD" clId="Web-{100CE66B-899B-A8DA-D167-8405AE92A49D}" dt="2019-04-30T11:31:05.262" v="90" actId="20577"/>
        <pc:sldMkLst>
          <pc:docMk/>
          <pc:sldMk cId="1028649184" sldId="1678"/>
        </pc:sldMkLst>
        <pc:spChg chg="mod">
          <ac:chgData name="Kishore Chowdary" userId="S::kishorechowdary@codesizzler.info::2345643c-5f63-4112-a59d-d4fb77c40394" providerId="AD" clId="Web-{100CE66B-899B-A8DA-D167-8405AE92A49D}" dt="2019-04-30T11:28:38.012" v="11" actId="20577"/>
          <ac:spMkLst>
            <pc:docMk/>
            <pc:sldMk cId="1028649184" sldId="1678"/>
            <ac:spMk id="2" creationId="{A9E68664-C1C5-F749-A774-F8D07FD01235}"/>
          </ac:spMkLst>
        </pc:spChg>
        <pc:spChg chg="mod">
          <ac:chgData name="Kishore Chowdary" userId="S::kishorechowdary@codesizzler.info::2345643c-5f63-4112-a59d-d4fb77c40394" providerId="AD" clId="Web-{100CE66B-899B-A8DA-D167-8405AE92A49D}" dt="2019-04-30T11:31:05.262" v="90" actId="20577"/>
          <ac:spMkLst>
            <pc:docMk/>
            <pc:sldMk cId="1028649184" sldId="1678"/>
            <ac:spMk id="3" creationId="{214E3AFD-275D-E04F-975F-1C2BE593B475}"/>
          </ac:spMkLst>
        </pc:spChg>
      </pc:sldChg>
      <pc:sldChg chg="add replId">
        <pc:chgData name="Kishore Chowdary" userId="S::kishorechowdary@codesizzler.info::2345643c-5f63-4112-a59d-d4fb77c40394" providerId="AD" clId="Web-{100CE66B-899B-A8DA-D167-8405AE92A49D}" dt="2019-04-30T11:37:47.340" v="123"/>
        <pc:sldMkLst>
          <pc:docMk/>
          <pc:sldMk cId="922257753" sldId="1680"/>
        </pc:sldMkLst>
      </pc:sldChg>
      <pc:sldChg chg="addSp delSp modSp add replId">
        <pc:chgData name="Kishore Chowdary" userId="S::kishorechowdary@codesizzler.info::2345643c-5f63-4112-a59d-d4fb77c40394" providerId="AD" clId="Web-{100CE66B-899B-A8DA-D167-8405AE92A49D}" dt="2019-04-30T11:53:26.139" v="339" actId="20577"/>
        <pc:sldMkLst>
          <pc:docMk/>
          <pc:sldMk cId="358791093" sldId="1681"/>
        </pc:sldMkLst>
        <pc:spChg chg="mod">
          <ac:chgData name="Kishore Chowdary" userId="S::kishorechowdary@codesizzler.info::2345643c-5f63-4112-a59d-d4fb77c40394" providerId="AD" clId="Web-{100CE66B-899B-A8DA-D167-8405AE92A49D}" dt="2019-04-30T11:43:53.638" v="300" actId="20577"/>
          <ac:spMkLst>
            <pc:docMk/>
            <pc:sldMk cId="358791093" sldId="1681"/>
            <ac:spMk id="2" creationId="{A9E68664-C1C5-F749-A774-F8D07FD01235}"/>
          </ac:spMkLst>
        </pc:spChg>
        <pc:spChg chg="mod">
          <ac:chgData name="Kishore Chowdary" userId="S::kishorechowdary@codesizzler.info::2345643c-5f63-4112-a59d-d4fb77c40394" providerId="AD" clId="Web-{100CE66B-899B-A8DA-D167-8405AE92A49D}" dt="2019-04-30T11:53:26.139" v="339" actId="20577"/>
          <ac:spMkLst>
            <pc:docMk/>
            <pc:sldMk cId="358791093" sldId="1681"/>
            <ac:spMk id="3" creationId="{214E3AFD-275D-E04F-975F-1C2BE593B475}"/>
          </ac:spMkLst>
        </pc:spChg>
        <pc:picChg chg="add del mod">
          <ac:chgData name="Kishore Chowdary" userId="S::kishorechowdary@codesizzler.info::2345643c-5f63-4112-a59d-d4fb77c40394" providerId="AD" clId="Web-{100CE66B-899B-A8DA-D167-8405AE92A49D}" dt="2019-04-30T11:47:10.936" v="326"/>
          <ac:picMkLst>
            <pc:docMk/>
            <pc:sldMk cId="358791093" sldId="1681"/>
            <ac:picMk id="4" creationId="{267AD8AC-CCDB-4E3D-9C98-89C9BD08CDE6}"/>
          </ac:picMkLst>
        </pc:picChg>
        <pc:picChg chg="add del mod">
          <ac:chgData name="Kishore Chowdary" userId="S::kishorechowdary@codesizzler.info::2345643c-5f63-4112-a59d-d4fb77c40394" providerId="AD" clId="Web-{100CE66B-899B-A8DA-D167-8405AE92A49D}" dt="2019-04-30T11:52:57.202" v="335"/>
          <ac:picMkLst>
            <pc:docMk/>
            <pc:sldMk cId="358791093" sldId="1681"/>
            <ac:picMk id="6" creationId="{F3928869-EE55-4AE2-8AEE-8B5F99305FEB}"/>
          </ac:picMkLst>
        </pc:picChg>
      </pc:sldChg>
      <pc:sldChg chg="modSp add replId">
        <pc:chgData name="Kishore Chowdary" userId="S::kishorechowdary@codesizzler.info::2345643c-5f63-4112-a59d-d4fb77c40394" providerId="AD" clId="Web-{100CE66B-899B-A8DA-D167-8405AE92A49D}" dt="2019-04-30T11:58:30.967" v="468" actId="20577"/>
        <pc:sldMkLst>
          <pc:docMk/>
          <pc:sldMk cId="1611557061" sldId="1682"/>
        </pc:sldMkLst>
        <pc:spChg chg="mod">
          <ac:chgData name="Kishore Chowdary" userId="S::kishorechowdary@codesizzler.info::2345643c-5f63-4112-a59d-d4fb77c40394" providerId="AD" clId="Web-{100CE66B-899B-A8DA-D167-8405AE92A49D}" dt="2019-04-30T11:55:06.983" v="353" actId="20577"/>
          <ac:spMkLst>
            <pc:docMk/>
            <pc:sldMk cId="1611557061" sldId="1682"/>
            <ac:spMk id="2" creationId="{A9E68664-C1C5-F749-A774-F8D07FD01235}"/>
          </ac:spMkLst>
        </pc:spChg>
        <pc:spChg chg="mod">
          <ac:chgData name="Kishore Chowdary" userId="S::kishorechowdary@codesizzler.info::2345643c-5f63-4112-a59d-d4fb77c40394" providerId="AD" clId="Web-{100CE66B-899B-A8DA-D167-8405AE92A49D}" dt="2019-04-30T11:58:30.967" v="468" actId="20577"/>
          <ac:spMkLst>
            <pc:docMk/>
            <pc:sldMk cId="1611557061" sldId="1682"/>
            <ac:spMk id="3" creationId="{214E3AFD-275D-E04F-975F-1C2BE593B475}"/>
          </ac:spMkLst>
        </pc:spChg>
      </pc:sldChg>
      <pc:sldChg chg="modSp add replId">
        <pc:chgData name="Kishore Chowdary" userId="S::kishorechowdary@codesizzler.info::2345643c-5f63-4112-a59d-d4fb77c40394" providerId="AD" clId="Web-{100CE66B-899B-A8DA-D167-8405AE92A49D}" dt="2019-04-30T12:01:24.764" v="551" actId="20577"/>
        <pc:sldMkLst>
          <pc:docMk/>
          <pc:sldMk cId="664061569" sldId="1683"/>
        </pc:sldMkLst>
        <pc:spChg chg="mod">
          <ac:chgData name="Kishore Chowdary" userId="S::kishorechowdary@codesizzler.info::2345643c-5f63-4112-a59d-d4fb77c40394" providerId="AD" clId="Web-{100CE66B-899B-A8DA-D167-8405AE92A49D}" dt="2019-04-30T11:57:40.311" v="428" actId="20577"/>
          <ac:spMkLst>
            <pc:docMk/>
            <pc:sldMk cId="664061569" sldId="1683"/>
            <ac:spMk id="2" creationId="{A9E68664-C1C5-F749-A774-F8D07FD01235}"/>
          </ac:spMkLst>
        </pc:spChg>
        <pc:spChg chg="mod">
          <ac:chgData name="Kishore Chowdary" userId="S::kishorechowdary@codesizzler.info::2345643c-5f63-4112-a59d-d4fb77c40394" providerId="AD" clId="Web-{100CE66B-899B-A8DA-D167-8405AE92A49D}" dt="2019-04-30T12:01:24.764" v="551" actId="20577"/>
          <ac:spMkLst>
            <pc:docMk/>
            <pc:sldMk cId="664061569" sldId="1683"/>
            <ac:spMk id="3" creationId="{214E3AFD-275D-E04F-975F-1C2BE593B475}"/>
          </ac:spMkLst>
        </pc:spChg>
      </pc:sldChg>
      <pc:sldChg chg="modSp add replId">
        <pc:chgData name="Kishore Chowdary" userId="S::kishorechowdary@codesizzler.info::2345643c-5f63-4112-a59d-d4fb77c40394" providerId="AD" clId="Web-{100CE66B-899B-A8DA-D167-8405AE92A49D}" dt="2019-04-30T12:07:05.639" v="787" actId="20577"/>
        <pc:sldMkLst>
          <pc:docMk/>
          <pc:sldMk cId="583959794" sldId="1684"/>
        </pc:sldMkLst>
        <pc:spChg chg="mod">
          <ac:chgData name="Kishore Chowdary" userId="S::kishorechowdary@codesizzler.info::2345643c-5f63-4112-a59d-d4fb77c40394" providerId="AD" clId="Web-{100CE66B-899B-A8DA-D167-8405AE92A49D}" dt="2019-04-30T12:02:37.467" v="578" actId="20577"/>
          <ac:spMkLst>
            <pc:docMk/>
            <pc:sldMk cId="583959794" sldId="1684"/>
            <ac:spMk id="2" creationId="{A9E68664-C1C5-F749-A774-F8D07FD01235}"/>
          </ac:spMkLst>
        </pc:spChg>
        <pc:spChg chg="mod">
          <ac:chgData name="Kishore Chowdary" userId="S::kishorechowdary@codesizzler.info::2345643c-5f63-4112-a59d-d4fb77c40394" providerId="AD" clId="Web-{100CE66B-899B-A8DA-D167-8405AE92A49D}" dt="2019-04-30T12:07:05.639" v="787" actId="20577"/>
          <ac:spMkLst>
            <pc:docMk/>
            <pc:sldMk cId="583959794" sldId="1684"/>
            <ac:spMk id="3" creationId="{214E3AFD-275D-E04F-975F-1C2BE593B475}"/>
          </ac:spMkLst>
        </pc:spChg>
      </pc:sldChg>
      <pc:sldChg chg="modSp add ord replId">
        <pc:chgData name="Kishore Chowdary" userId="S::kishorechowdary@codesizzler.info::2345643c-5f63-4112-a59d-d4fb77c40394" providerId="AD" clId="Web-{100CE66B-899B-A8DA-D167-8405AE92A49D}" dt="2019-04-30T12:09:52.436" v="907" actId="20577"/>
        <pc:sldMkLst>
          <pc:docMk/>
          <pc:sldMk cId="1105454724" sldId="1686"/>
        </pc:sldMkLst>
        <pc:spChg chg="mod">
          <ac:chgData name="Kishore Chowdary" userId="S::kishorechowdary@codesizzler.info::2345643c-5f63-4112-a59d-d4fb77c40394" providerId="AD" clId="Web-{100CE66B-899B-A8DA-D167-8405AE92A49D}" dt="2019-04-30T12:09:52.436" v="907" actId="20577"/>
          <ac:spMkLst>
            <pc:docMk/>
            <pc:sldMk cId="1105454724" sldId="1686"/>
            <ac:spMk id="7" creationId="{5D4E8518-349A-8C49-95C4-7538F141B358}"/>
          </ac:spMkLst>
        </pc:spChg>
      </pc:sldChg>
      <pc:sldChg chg="addSp delSp modSp add replId addAnim delAnim">
        <pc:chgData name="Kishore Chowdary" userId="S::kishorechowdary@codesizzler.info::2345643c-5f63-4112-a59d-d4fb77c40394" providerId="AD" clId="Web-{100CE66B-899B-A8DA-D167-8405AE92A49D}" dt="2019-04-30T12:16:46.139" v="1010" actId="1076"/>
        <pc:sldMkLst>
          <pc:docMk/>
          <pc:sldMk cId="3354222349" sldId="1688"/>
        </pc:sldMkLst>
        <pc:spChg chg="mod">
          <ac:chgData name="Kishore Chowdary" userId="S::kishorechowdary@codesizzler.info::2345643c-5f63-4112-a59d-d4fb77c40394" providerId="AD" clId="Web-{100CE66B-899B-A8DA-D167-8405AE92A49D}" dt="2019-04-30T12:16:11.061" v="1006" actId="1076"/>
          <ac:spMkLst>
            <pc:docMk/>
            <pc:sldMk cId="3354222349" sldId="1688"/>
            <ac:spMk id="2" creationId="{A9E68664-C1C5-F749-A774-F8D07FD01235}"/>
          </ac:spMkLst>
        </pc:spChg>
        <pc:spChg chg="add del mod">
          <ac:chgData name="Kishore Chowdary" userId="S::kishorechowdary@codesizzler.info::2345643c-5f63-4112-a59d-d4fb77c40394" providerId="AD" clId="Web-{100CE66B-899B-A8DA-D167-8405AE92A49D}" dt="2019-04-30T12:16:16.045" v="1008"/>
          <ac:spMkLst>
            <pc:docMk/>
            <pc:sldMk cId="3354222349" sldId="1688"/>
            <ac:spMk id="3" creationId="{214E3AFD-275D-E04F-975F-1C2BE593B475}"/>
          </ac:spMkLst>
        </pc:spChg>
        <pc:spChg chg="add del mod">
          <ac:chgData name="Kishore Chowdary" userId="S::kishorechowdary@codesizzler.info::2345643c-5f63-4112-a59d-d4fb77c40394" providerId="AD" clId="Web-{100CE66B-899B-A8DA-D167-8405AE92A49D}" dt="2019-04-30T12:13:16.201" v="942"/>
          <ac:spMkLst>
            <pc:docMk/>
            <pc:sldMk cId="3354222349" sldId="1688"/>
            <ac:spMk id="6" creationId="{739A3415-E293-4938-BDF4-F8888F1EB3C0}"/>
          </ac:spMkLst>
        </pc:spChg>
        <pc:graphicFrameChg chg="add mod modGraphic">
          <ac:chgData name="Kishore Chowdary" userId="S::kishorechowdary@codesizzler.info::2345643c-5f63-4112-a59d-d4fb77c40394" providerId="AD" clId="Web-{100CE66B-899B-A8DA-D167-8405AE92A49D}" dt="2019-04-30T12:16:46.123" v="1009" actId="1076"/>
          <ac:graphicFrameMkLst>
            <pc:docMk/>
            <pc:sldMk cId="3354222349" sldId="1688"/>
            <ac:graphicFrameMk id="5" creationId="{EF561C5B-D963-47ED-B4E5-C80CC0BF7CD1}"/>
          </ac:graphicFrameMkLst>
        </pc:graphicFrameChg>
        <pc:graphicFrameChg chg="add mod modGraphic">
          <ac:chgData name="Kishore Chowdary" userId="S::kishorechowdary@codesizzler.info::2345643c-5f63-4112-a59d-d4fb77c40394" providerId="AD" clId="Web-{100CE66B-899B-A8DA-D167-8405AE92A49D}" dt="2019-04-30T12:16:46.139" v="1010" actId="1076"/>
          <ac:graphicFrameMkLst>
            <pc:docMk/>
            <pc:sldMk cId="3354222349" sldId="1688"/>
            <ac:graphicFrameMk id="8" creationId="{71CC351C-69D6-4CD5-9A68-50B76D0C2637}"/>
          </ac:graphicFrameMkLst>
        </pc:graphicFrameChg>
      </pc:sldChg>
      <pc:sldChg chg="modSp add ord replId">
        <pc:chgData name="Kishore Chowdary" userId="S::kishorechowdary@codesizzler.info::2345643c-5f63-4112-a59d-d4fb77c40394" providerId="AD" clId="Web-{100CE66B-899B-A8DA-D167-8405AE92A49D}" dt="2019-04-30T12:27:07.671" v="1108" actId="20577"/>
        <pc:sldMkLst>
          <pc:docMk/>
          <pc:sldMk cId="1559943929" sldId="1689"/>
        </pc:sldMkLst>
        <pc:spChg chg="mod">
          <ac:chgData name="Kishore Chowdary" userId="S::kishorechowdary@codesizzler.info::2345643c-5f63-4112-a59d-d4fb77c40394" providerId="AD" clId="Web-{100CE66B-899B-A8DA-D167-8405AE92A49D}" dt="2019-04-30T12:25:17.546" v="1052" actId="20577"/>
          <ac:spMkLst>
            <pc:docMk/>
            <pc:sldMk cId="1559943929" sldId="1689"/>
            <ac:spMk id="2" creationId="{A9E68664-C1C5-F749-A774-F8D07FD01235}"/>
          </ac:spMkLst>
        </pc:spChg>
        <pc:spChg chg="mod">
          <ac:chgData name="Kishore Chowdary" userId="S::kishorechowdary@codesizzler.info::2345643c-5f63-4112-a59d-d4fb77c40394" providerId="AD" clId="Web-{100CE66B-899B-A8DA-D167-8405AE92A49D}" dt="2019-04-30T12:27:07.671" v="1108" actId="20577"/>
          <ac:spMkLst>
            <pc:docMk/>
            <pc:sldMk cId="1559943929" sldId="1689"/>
            <ac:spMk id="5" creationId="{8403EE91-D491-9D44-AB31-328AFF39844A}"/>
          </ac:spMkLst>
        </pc:spChg>
      </pc:sldChg>
      <pc:sldChg chg="modSp add replId">
        <pc:chgData name="Kishore Chowdary" userId="S::kishorechowdary@codesizzler.info::2345643c-5f63-4112-a59d-d4fb77c40394" providerId="AD" clId="Web-{100CE66B-899B-A8DA-D167-8405AE92A49D}" dt="2019-04-30T12:29:53.405" v="1164" actId="1076"/>
        <pc:sldMkLst>
          <pc:docMk/>
          <pc:sldMk cId="2179724511" sldId="1690"/>
        </pc:sldMkLst>
        <pc:spChg chg="mod">
          <ac:chgData name="Kishore Chowdary" userId="S::kishorechowdary@codesizzler.info::2345643c-5f63-4112-a59d-d4fb77c40394" providerId="AD" clId="Web-{100CE66B-899B-A8DA-D167-8405AE92A49D}" dt="2019-04-30T12:28:23.984" v="1124" actId="20577"/>
          <ac:spMkLst>
            <pc:docMk/>
            <pc:sldMk cId="2179724511" sldId="1690"/>
            <ac:spMk id="2" creationId="{A9E68664-C1C5-F749-A774-F8D07FD01235}"/>
          </ac:spMkLst>
        </pc:spChg>
        <pc:spChg chg="mod">
          <ac:chgData name="Kishore Chowdary" userId="S::kishorechowdary@codesizzler.info::2345643c-5f63-4112-a59d-d4fb77c40394" providerId="AD" clId="Web-{100CE66B-899B-A8DA-D167-8405AE92A49D}" dt="2019-04-30T12:29:53.405" v="1164" actId="1076"/>
          <ac:spMkLst>
            <pc:docMk/>
            <pc:sldMk cId="2179724511" sldId="1690"/>
            <ac:spMk id="5" creationId="{8403EE91-D491-9D44-AB31-328AFF39844A}"/>
          </ac:spMkLst>
        </pc:spChg>
      </pc:sldChg>
      <pc:sldChg chg="modSp add replId">
        <pc:chgData name="Kishore Chowdary" userId="S::kishorechowdary@codesizzler.info::2345643c-5f63-4112-a59d-d4fb77c40394" providerId="AD" clId="Web-{100CE66B-899B-A8DA-D167-8405AE92A49D}" dt="2019-04-30T12:31:14.015" v="1208" actId="20577"/>
        <pc:sldMkLst>
          <pc:docMk/>
          <pc:sldMk cId="3796890415" sldId="1691"/>
        </pc:sldMkLst>
        <pc:spChg chg="mod">
          <ac:chgData name="Kishore Chowdary" userId="S::kishorechowdary@codesizzler.info::2345643c-5f63-4112-a59d-d4fb77c40394" providerId="AD" clId="Web-{100CE66B-899B-A8DA-D167-8405AE92A49D}" dt="2019-04-30T12:30:22.030" v="1182" actId="20577"/>
          <ac:spMkLst>
            <pc:docMk/>
            <pc:sldMk cId="3796890415" sldId="1691"/>
            <ac:spMk id="2" creationId="{A9E68664-C1C5-F749-A774-F8D07FD01235}"/>
          </ac:spMkLst>
        </pc:spChg>
        <pc:spChg chg="mod">
          <ac:chgData name="Kishore Chowdary" userId="S::kishorechowdary@codesizzler.info::2345643c-5f63-4112-a59d-d4fb77c40394" providerId="AD" clId="Web-{100CE66B-899B-A8DA-D167-8405AE92A49D}" dt="2019-04-30T12:31:14.015" v="1208" actId="20577"/>
          <ac:spMkLst>
            <pc:docMk/>
            <pc:sldMk cId="3796890415" sldId="1691"/>
            <ac:spMk id="5" creationId="{8403EE91-D491-9D44-AB31-328AFF39844A}"/>
          </ac:spMkLst>
        </pc:spChg>
      </pc:sldChg>
      <pc:sldChg chg="addSp delSp modSp add mod replId setBg">
        <pc:chgData name="Kishore Chowdary" userId="S::kishorechowdary@codesizzler.info::2345643c-5f63-4112-a59d-d4fb77c40394" providerId="AD" clId="Web-{100CE66B-899B-A8DA-D167-8405AE92A49D}" dt="2019-04-30T12:34:30.155" v="1258" actId="1076"/>
        <pc:sldMkLst>
          <pc:docMk/>
          <pc:sldMk cId="751871361" sldId="1692"/>
        </pc:sldMkLst>
        <pc:spChg chg="mod">
          <ac:chgData name="Kishore Chowdary" userId="S::kishorechowdary@codesizzler.info::2345643c-5f63-4112-a59d-d4fb77c40394" providerId="AD" clId="Web-{100CE66B-899B-A8DA-D167-8405AE92A49D}" dt="2019-04-30T12:34:00.765" v="1252"/>
          <ac:spMkLst>
            <pc:docMk/>
            <pc:sldMk cId="751871361" sldId="1692"/>
            <ac:spMk id="2" creationId="{A9E68664-C1C5-F749-A774-F8D07FD01235}"/>
          </ac:spMkLst>
        </pc:spChg>
        <pc:spChg chg="add del mod ord">
          <ac:chgData name="Kishore Chowdary" userId="S::kishorechowdary@codesizzler.info::2345643c-5f63-4112-a59d-d4fb77c40394" providerId="AD" clId="Web-{100CE66B-899B-A8DA-D167-8405AE92A49D}" dt="2019-04-30T12:34:00.765" v="1252"/>
          <ac:spMkLst>
            <pc:docMk/>
            <pc:sldMk cId="751871361" sldId="1692"/>
            <ac:spMk id="5" creationId="{8403EE91-D491-9D44-AB31-328AFF39844A}"/>
          </ac:spMkLst>
        </pc:spChg>
        <pc:picChg chg="add mod">
          <ac:chgData name="Kishore Chowdary" userId="S::kishorechowdary@codesizzler.info::2345643c-5f63-4112-a59d-d4fb77c40394" providerId="AD" clId="Web-{100CE66B-899B-A8DA-D167-8405AE92A49D}" dt="2019-04-30T12:34:30.155" v="1258" actId="1076"/>
          <ac:picMkLst>
            <pc:docMk/>
            <pc:sldMk cId="751871361" sldId="1692"/>
            <ac:picMk id="3" creationId="{C3C35019-8A13-4187-B025-0ED3665EFBC2}"/>
          </ac:picMkLst>
        </pc:picChg>
      </pc:sldChg>
      <pc:sldChg chg="addSp delSp modSp add ord replId">
        <pc:chgData name="Kishore Chowdary" userId="S::kishorechowdary@codesizzler.info::2345643c-5f63-4112-a59d-d4fb77c40394" providerId="AD" clId="Web-{100CE66B-899B-A8DA-D167-8405AE92A49D}" dt="2019-04-30T12:35:43.921" v="1301" actId="1076"/>
        <pc:sldMkLst>
          <pc:docMk/>
          <pc:sldMk cId="1953610213" sldId="1693"/>
        </pc:sldMkLst>
        <pc:spChg chg="mod">
          <ac:chgData name="Kishore Chowdary" userId="S::kishorechowdary@codesizzler.info::2345643c-5f63-4112-a59d-d4fb77c40394" providerId="AD" clId="Web-{100CE66B-899B-A8DA-D167-8405AE92A49D}" dt="2019-04-30T12:35:14.827" v="1293" actId="20577"/>
          <ac:spMkLst>
            <pc:docMk/>
            <pc:sldMk cId="1953610213" sldId="1693"/>
            <ac:spMk id="2" creationId="{A9E68664-C1C5-F749-A774-F8D07FD01235}"/>
          </ac:spMkLst>
        </pc:spChg>
        <pc:spChg chg="del mod">
          <ac:chgData name="Kishore Chowdary" userId="S::kishorechowdary@codesizzler.info::2345643c-5f63-4112-a59d-d4fb77c40394" providerId="AD" clId="Web-{100CE66B-899B-A8DA-D167-8405AE92A49D}" dt="2019-04-30T12:35:07.655" v="1289"/>
          <ac:spMkLst>
            <pc:docMk/>
            <pc:sldMk cId="1953610213" sldId="1693"/>
            <ac:spMk id="5" creationId="{8403EE91-D491-9D44-AB31-328AFF39844A}"/>
          </ac:spMkLst>
        </pc:spChg>
        <pc:picChg chg="add mod">
          <ac:chgData name="Kishore Chowdary" userId="S::kishorechowdary@codesizzler.info::2345643c-5f63-4112-a59d-d4fb77c40394" providerId="AD" clId="Web-{100CE66B-899B-A8DA-D167-8405AE92A49D}" dt="2019-04-30T12:35:43.921" v="1301" actId="1076"/>
          <ac:picMkLst>
            <pc:docMk/>
            <pc:sldMk cId="1953610213" sldId="1693"/>
            <ac:picMk id="3" creationId="{E2D10B4D-4295-42C3-B110-E737182AD5EF}"/>
          </ac:picMkLst>
        </pc:picChg>
      </pc:sldChg>
      <pc:sldChg chg="addSp delSp modSp add ord replId">
        <pc:chgData name="Kishore Chowdary" userId="S::kishorechowdary@codesizzler.info::2345643c-5f63-4112-a59d-d4fb77c40394" providerId="AD" clId="Web-{100CE66B-899B-A8DA-D167-8405AE92A49D}" dt="2019-04-30T12:39:19.391" v="1372"/>
        <pc:sldMkLst>
          <pc:docMk/>
          <pc:sldMk cId="2301660278" sldId="1695"/>
        </pc:sldMkLst>
        <pc:spChg chg="mod">
          <ac:chgData name="Kishore Chowdary" userId="S::kishorechowdary@codesizzler.info::2345643c-5f63-4112-a59d-d4fb77c40394" providerId="AD" clId="Web-{100CE66B-899B-A8DA-D167-8405AE92A49D}" dt="2019-04-30T12:38:16.094" v="1334" actId="20577"/>
          <ac:spMkLst>
            <pc:docMk/>
            <pc:sldMk cId="2301660278" sldId="1695"/>
            <ac:spMk id="2" creationId="{A9E68664-C1C5-F749-A774-F8D07FD01235}"/>
          </ac:spMkLst>
        </pc:spChg>
        <pc:spChg chg="add del mod">
          <ac:chgData name="Kishore Chowdary" userId="S::kishorechowdary@codesizzler.info::2345643c-5f63-4112-a59d-d4fb77c40394" providerId="AD" clId="Web-{100CE66B-899B-A8DA-D167-8405AE92A49D}" dt="2019-04-30T12:39:19.391" v="1372"/>
          <ac:spMkLst>
            <pc:docMk/>
            <pc:sldMk cId="2301660278" sldId="1695"/>
            <ac:spMk id="5" creationId="{8403EE91-D491-9D44-AB31-328AFF39844A}"/>
          </ac:spMkLst>
        </pc:spChg>
        <pc:graphicFrameChg chg="add del">
          <ac:chgData name="Kishore Chowdary" userId="S::kishorechowdary@codesizzler.info::2345643c-5f63-4112-a59d-d4fb77c40394" providerId="AD" clId="Web-{100CE66B-899B-A8DA-D167-8405AE92A49D}" dt="2019-04-30T12:39:19.391" v="1372"/>
          <ac:graphicFrameMkLst>
            <pc:docMk/>
            <pc:sldMk cId="2301660278" sldId="1695"/>
            <ac:graphicFrameMk id="4" creationId="{82F948DD-8FD9-4E47-BC31-7E155E90CC84}"/>
          </ac:graphicFrameMkLst>
        </pc:graphicFrameChg>
      </pc:sldChg>
      <pc:sldChg chg="modSp add replId">
        <pc:chgData name="Kishore Chowdary" userId="S::kishorechowdary@codesizzler.info::2345643c-5f63-4112-a59d-d4fb77c40394" providerId="AD" clId="Web-{100CE66B-899B-A8DA-D167-8405AE92A49D}" dt="2019-04-30T12:47:33.375" v="1476" actId="20577"/>
        <pc:sldMkLst>
          <pc:docMk/>
          <pc:sldMk cId="1275837921" sldId="1696"/>
        </pc:sldMkLst>
        <pc:spChg chg="mod">
          <ac:chgData name="Kishore Chowdary" userId="S::kishorechowdary@codesizzler.info::2345643c-5f63-4112-a59d-d4fb77c40394" providerId="AD" clId="Web-{100CE66B-899B-A8DA-D167-8405AE92A49D}" dt="2019-04-30T12:46:15.359" v="1380" actId="20577"/>
          <ac:spMkLst>
            <pc:docMk/>
            <pc:sldMk cId="1275837921" sldId="1696"/>
            <ac:spMk id="2" creationId="{A9E68664-C1C5-F749-A774-F8D07FD01235}"/>
          </ac:spMkLst>
        </pc:spChg>
        <pc:spChg chg="mod">
          <ac:chgData name="Kishore Chowdary" userId="S::kishorechowdary@codesizzler.info::2345643c-5f63-4112-a59d-d4fb77c40394" providerId="AD" clId="Web-{100CE66B-899B-A8DA-D167-8405AE92A49D}" dt="2019-04-30T12:47:33.375" v="1476" actId="20577"/>
          <ac:spMkLst>
            <pc:docMk/>
            <pc:sldMk cId="1275837921" sldId="1696"/>
            <ac:spMk id="5" creationId="{8403EE91-D491-9D44-AB31-328AFF39844A}"/>
          </ac:spMkLst>
        </pc:spChg>
      </pc:sldChg>
      <pc:sldChg chg="addSp delSp modSp add replId">
        <pc:chgData name="Kishore Chowdary" userId="S::kishorechowdary@codesizzler.info::2345643c-5f63-4112-a59d-d4fb77c40394" providerId="AD" clId="Web-{100CE66B-899B-A8DA-D167-8405AE92A49D}" dt="2019-04-30T12:48:46.687" v="1510" actId="1076"/>
        <pc:sldMkLst>
          <pc:docMk/>
          <pc:sldMk cId="2481016046" sldId="1697"/>
        </pc:sldMkLst>
        <pc:spChg chg="mod">
          <ac:chgData name="Kishore Chowdary" userId="S::kishorechowdary@codesizzler.info::2345643c-5f63-4112-a59d-d4fb77c40394" providerId="AD" clId="Web-{100CE66B-899B-A8DA-D167-8405AE92A49D}" dt="2019-04-30T12:47:43.937" v="1491" actId="20577"/>
          <ac:spMkLst>
            <pc:docMk/>
            <pc:sldMk cId="2481016046" sldId="1697"/>
            <ac:spMk id="2" creationId="{A9E68664-C1C5-F749-A774-F8D07FD01235}"/>
          </ac:spMkLst>
        </pc:spChg>
        <pc:spChg chg="mod">
          <ac:chgData name="Kishore Chowdary" userId="S::kishorechowdary@codesizzler.info::2345643c-5f63-4112-a59d-d4fb77c40394" providerId="AD" clId="Web-{100CE66B-899B-A8DA-D167-8405AE92A49D}" dt="2019-04-30T12:48:13.765" v="1495" actId="20577"/>
          <ac:spMkLst>
            <pc:docMk/>
            <pc:sldMk cId="2481016046" sldId="1697"/>
            <ac:spMk id="5" creationId="{8403EE91-D491-9D44-AB31-328AFF39844A}"/>
          </ac:spMkLst>
        </pc:spChg>
        <pc:picChg chg="add del mod">
          <ac:chgData name="Kishore Chowdary" userId="S::kishorechowdary@codesizzler.info::2345643c-5f63-4112-a59d-d4fb77c40394" providerId="AD" clId="Web-{100CE66B-899B-A8DA-D167-8405AE92A49D}" dt="2019-04-30T12:48:28.672" v="1504"/>
          <ac:picMkLst>
            <pc:docMk/>
            <pc:sldMk cId="2481016046" sldId="1697"/>
            <ac:picMk id="3" creationId="{63DCE9C2-59E9-4035-AA0F-B2B5F562C311}"/>
          </ac:picMkLst>
        </pc:picChg>
        <pc:picChg chg="add mod">
          <ac:chgData name="Kishore Chowdary" userId="S::kishorechowdary@codesizzler.info::2345643c-5f63-4112-a59d-d4fb77c40394" providerId="AD" clId="Web-{100CE66B-899B-A8DA-D167-8405AE92A49D}" dt="2019-04-30T12:48:46.687" v="1510" actId="1076"/>
          <ac:picMkLst>
            <pc:docMk/>
            <pc:sldMk cId="2481016046" sldId="1697"/>
            <ac:picMk id="6" creationId="{3E1747E0-C7BD-4A60-8348-B0C50ACCDEF9}"/>
          </ac:picMkLst>
        </pc:picChg>
      </pc:sldChg>
    </pc:docChg>
  </pc:docChgLst>
  <pc:docChgLst>
    <pc:chgData name="Kishore Chowdary" userId="S::kishorechowdary@codesizzler.info::2345643c-5f63-4112-a59d-d4fb77c40394" providerId="AD" clId="Web-{797D4BE3-2FA6-1A8A-2E5C-9D0FD6900169}"/>
    <pc:docChg chg="modSld sldOrd">
      <pc:chgData name="Kishore Chowdary" userId="S::kishorechowdary@codesizzler.info::2345643c-5f63-4112-a59d-d4fb77c40394" providerId="AD" clId="Web-{797D4BE3-2FA6-1A8A-2E5C-9D0FD6900169}" dt="2019-05-02T11:53:01.918" v="91"/>
      <pc:docMkLst>
        <pc:docMk/>
      </pc:docMkLst>
      <pc:sldChg chg="modSp">
        <pc:chgData name="Kishore Chowdary" userId="S::kishorechowdary@codesizzler.info::2345643c-5f63-4112-a59d-d4fb77c40394" providerId="AD" clId="Web-{797D4BE3-2FA6-1A8A-2E5C-9D0FD6900169}" dt="2019-05-02T11:44:53.196" v="18" actId="20577"/>
        <pc:sldMkLst>
          <pc:docMk/>
          <pc:sldMk cId="1436233933" sldId="1669"/>
        </pc:sldMkLst>
        <pc:spChg chg="mod">
          <ac:chgData name="Kishore Chowdary" userId="S::kishorechowdary@codesizzler.info::2345643c-5f63-4112-a59d-d4fb77c40394" providerId="AD" clId="Web-{797D4BE3-2FA6-1A8A-2E5C-9D0FD6900169}" dt="2019-05-02T11:44:53.196" v="18" actId="20577"/>
          <ac:spMkLst>
            <pc:docMk/>
            <pc:sldMk cId="1436233933" sldId="1669"/>
            <ac:spMk id="5" creationId="{8403EE91-D491-9D44-AB31-328AFF39844A}"/>
          </ac:spMkLst>
        </pc:spChg>
      </pc:sldChg>
      <pc:sldChg chg="modSp">
        <pc:chgData name="Kishore Chowdary" userId="S::kishorechowdary@codesizzler.info::2345643c-5f63-4112-a59d-d4fb77c40394" providerId="AD" clId="Web-{797D4BE3-2FA6-1A8A-2E5C-9D0FD6900169}" dt="2019-05-02T11:45:48.384" v="29" actId="1076"/>
        <pc:sldMkLst>
          <pc:docMk/>
          <pc:sldMk cId="3800853573" sldId="1671"/>
        </pc:sldMkLst>
        <pc:picChg chg="mod">
          <ac:chgData name="Kishore Chowdary" userId="S::kishorechowdary@codesizzler.info::2345643c-5f63-4112-a59d-d4fb77c40394" providerId="AD" clId="Web-{797D4BE3-2FA6-1A8A-2E5C-9D0FD6900169}" dt="2019-05-02T11:45:48.384" v="29" actId="1076"/>
          <ac:picMkLst>
            <pc:docMk/>
            <pc:sldMk cId="3800853573" sldId="1671"/>
            <ac:picMk id="5" creationId="{8AEF4392-FD9B-8144-A92C-A86E05BF5AA0}"/>
          </ac:picMkLst>
        </pc:picChg>
      </pc:sldChg>
      <pc:sldChg chg="modSp">
        <pc:chgData name="Kishore Chowdary" userId="S::kishorechowdary@codesizzler.info::2345643c-5f63-4112-a59d-d4fb77c40394" providerId="AD" clId="Web-{797D4BE3-2FA6-1A8A-2E5C-9D0FD6900169}" dt="2019-05-02T11:48:03.635" v="56" actId="20577"/>
        <pc:sldMkLst>
          <pc:docMk/>
          <pc:sldMk cId="2076364325" sldId="1673"/>
        </pc:sldMkLst>
        <pc:spChg chg="mod">
          <ac:chgData name="Kishore Chowdary" userId="S::kishorechowdary@codesizzler.info::2345643c-5f63-4112-a59d-d4fb77c40394" providerId="AD" clId="Web-{797D4BE3-2FA6-1A8A-2E5C-9D0FD6900169}" dt="2019-05-02T11:48:03.635" v="56" actId="20577"/>
          <ac:spMkLst>
            <pc:docMk/>
            <pc:sldMk cId="2076364325" sldId="1673"/>
            <ac:spMk id="5" creationId="{8403EE91-D491-9D44-AB31-328AFF39844A}"/>
          </ac:spMkLst>
        </pc:spChg>
      </pc:sldChg>
      <pc:sldChg chg="modSp">
        <pc:chgData name="Kishore Chowdary" userId="S::kishorechowdary@codesizzler.info::2345643c-5f63-4112-a59d-d4fb77c40394" providerId="AD" clId="Web-{797D4BE3-2FA6-1A8A-2E5C-9D0FD6900169}" dt="2019-05-02T11:45:09.618" v="23" actId="20577"/>
        <pc:sldMkLst>
          <pc:docMk/>
          <pc:sldMk cId="150718970" sldId="1676"/>
        </pc:sldMkLst>
        <pc:spChg chg="mod">
          <ac:chgData name="Kishore Chowdary" userId="S::kishorechowdary@codesizzler.info::2345643c-5f63-4112-a59d-d4fb77c40394" providerId="AD" clId="Web-{797D4BE3-2FA6-1A8A-2E5C-9D0FD6900169}" dt="2019-05-02T11:45:09.618" v="23" actId="20577"/>
          <ac:spMkLst>
            <pc:docMk/>
            <pc:sldMk cId="150718970" sldId="1676"/>
            <ac:spMk id="5" creationId="{8403EE91-D491-9D44-AB31-328AFF39844A}"/>
          </ac:spMkLst>
        </pc:spChg>
      </pc:sldChg>
      <pc:sldChg chg="modSp">
        <pc:chgData name="Kishore Chowdary" userId="S::kishorechowdary@codesizzler.info::2345643c-5f63-4112-a59d-d4fb77c40394" providerId="AD" clId="Web-{797D4BE3-2FA6-1A8A-2E5C-9D0FD6900169}" dt="2019-05-02T11:51:51.543" v="82"/>
        <pc:sldMkLst>
          <pc:docMk/>
          <pc:sldMk cId="751871361" sldId="1692"/>
        </pc:sldMkLst>
        <pc:picChg chg="mod">
          <ac:chgData name="Kishore Chowdary" userId="S::kishorechowdary@codesizzler.info::2345643c-5f63-4112-a59d-d4fb77c40394" providerId="AD" clId="Web-{797D4BE3-2FA6-1A8A-2E5C-9D0FD6900169}" dt="2019-05-02T11:51:51.543" v="82"/>
          <ac:picMkLst>
            <pc:docMk/>
            <pc:sldMk cId="751871361" sldId="1692"/>
            <ac:picMk id="3" creationId="{C3C35019-8A13-4187-B025-0ED3665EFBC2}"/>
          </ac:picMkLst>
        </pc:picChg>
      </pc:sldChg>
      <pc:sldChg chg="ord">
        <pc:chgData name="Kishore Chowdary" userId="S::kishorechowdary@codesizzler.info::2345643c-5f63-4112-a59d-d4fb77c40394" providerId="AD" clId="Web-{797D4BE3-2FA6-1A8A-2E5C-9D0FD6900169}" dt="2019-05-02T11:44:18.681" v="5"/>
        <pc:sldMkLst>
          <pc:docMk/>
          <pc:sldMk cId="3313398477" sldId="1701"/>
        </pc:sldMkLst>
      </pc:sldChg>
      <pc:sldChg chg="modSp">
        <pc:chgData name="Kishore Chowdary" userId="S::kishorechowdary@codesizzler.info::2345643c-5f63-4112-a59d-d4fb77c40394" providerId="AD" clId="Web-{797D4BE3-2FA6-1A8A-2E5C-9D0FD6900169}" dt="2019-05-02T11:49:37.901" v="66"/>
        <pc:sldMkLst>
          <pc:docMk/>
          <pc:sldMk cId="1716862736" sldId="1704"/>
        </pc:sldMkLst>
        <pc:picChg chg="mod modCrop">
          <ac:chgData name="Kishore Chowdary" userId="S::kishorechowdary@codesizzler.info::2345643c-5f63-4112-a59d-d4fb77c40394" providerId="AD" clId="Web-{797D4BE3-2FA6-1A8A-2E5C-9D0FD6900169}" dt="2019-05-02T11:49:37.901" v="66"/>
          <ac:picMkLst>
            <pc:docMk/>
            <pc:sldMk cId="1716862736" sldId="1704"/>
            <ac:picMk id="3" creationId="{AF40C0C4-3B19-42FB-971E-8385FC77466D}"/>
          </ac:picMkLst>
        </pc:picChg>
      </pc:sldChg>
      <pc:sldChg chg="modSp">
        <pc:chgData name="Kishore Chowdary" userId="S::kishorechowdary@codesizzler.info::2345643c-5f63-4112-a59d-d4fb77c40394" providerId="AD" clId="Web-{797D4BE3-2FA6-1A8A-2E5C-9D0FD6900169}" dt="2019-05-02T11:50:47.167" v="75" actId="1076"/>
        <pc:sldMkLst>
          <pc:docMk/>
          <pc:sldMk cId="2891279003" sldId="1709"/>
        </pc:sldMkLst>
        <pc:spChg chg="mod">
          <ac:chgData name="Kishore Chowdary" userId="S::kishorechowdary@codesizzler.info::2345643c-5f63-4112-a59d-d4fb77c40394" providerId="AD" clId="Web-{797D4BE3-2FA6-1A8A-2E5C-9D0FD6900169}" dt="2019-05-02T11:50:47.167" v="75" actId="1076"/>
          <ac:spMkLst>
            <pc:docMk/>
            <pc:sldMk cId="2891279003" sldId="1709"/>
            <ac:spMk id="5" creationId="{8403EE91-D491-9D44-AB31-328AFF39844A}"/>
          </ac:spMkLst>
        </pc:spChg>
        <pc:picChg chg="mod">
          <ac:chgData name="Kishore Chowdary" userId="S::kishorechowdary@codesizzler.info::2345643c-5f63-4112-a59d-d4fb77c40394" providerId="AD" clId="Web-{797D4BE3-2FA6-1A8A-2E5C-9D0FD6900169}" dt="2019-05-02T11:50:44.480" v="74" actId="1076"/>
          <ac:picMkLst>
            <pc:docMk/>
            <pc:sldMk cId="2891279003" sldId="1709"/>
            <ac:picMk id="4" creationId="{864DB31B-BCC7-43CF-8EC8-CAB41A66AA3B}"/>
          </ac:picMkLst>
        </pc:picChg>
      </pc:sldChg>
      <pc:sldChg chg="modSp">
        <pc:chgData name="Kishore Chowdary" userId="S::kishorechowdary@codesizzler.info::2345643c-5f63-4112-a59d-d4fb77c40394" providerId="AD" clId="Web-{797D4BE3-2FA6-1A8A-2E5C-9D0FD6900169}" dt="2019-05-02T11:51:20.074" v="80" actId="1076"/>
        <pc:sldMkLst>
          <pc:docMk/>
          <pc:sldMk cId="2146994360" sldId="1710"/>
        </pc:sldMkLst>
        <pc:spChg chg="mod">
          <ac:chgData name="Kishore Chowdary" userId="S::kishorechowdary@codesizzler.info::2345643c-5f63-4112-a59d-d4fb77c40394" providerId="AD" clId="Web-{797D4BE3-2FA6-1A8A-2E5C-9D0FD6900169}" dt="2019-05-02T11:51:16.933" v="78" actId="14100"/>
          <ac:spMkLst>
            <pc:docMk/>
            <pc:sldMk cId="2146994360" sldId="1710"/>
            <ac:spMk id="5" creationId="{8403EE91-D491-9D44-AB31-328AFF39844A}"/>
          </ac:spMkLst>
        </pc:spChg>
        <pc:picChg chg="mod">
          <ac:chgData name="Kishore Chowdary" userId="S::kishorechowdary@codesizzler.info::2345643c-5f63-4112-a59d-d4fb77c40394" providerId="AD" clId="Web-{797D4BE3-2FA6-1A8A-2E5C-9D0FD6900169}" dt="2019-05-02T11:51:20.074" v="80" actId="1076"/>
          <ac:picMkLst>
            <pc:docMk/>
            <pc:sldMk cId="2146994360" sldId="1710"/>
            <ac:picMk id="3" creationId="{FAF86738-AF47-4E37-8C6A-8A8418E3919A}"/>
          </ac:picMkLst>
        </pc:picChg>
      </pc:sldChg>
      <pc:sldChg chg="modSp">
        <pc:chgData name="Kishore Chowdary" userId="S::kishorechowdary@codesizzler.info::2345643c-5f63-4112-a59d-d4fb77c40394" providerId="AD" clId="Web-{797D4BE3-2FA6-1A8A-2E5C-9D0FD6900169}" dt="2019-05-02T11:52:02.949" v="83" actId="20577"/>
        <pc:sldMkLst>
          <pc:docMk/>
          <pc:sldMk cId="3955223000" sldId="1736"/>
        </pc:sldMkLst>
        <pc:spChg chg="mod">
          <ac:chgData name="Kishore Chowdary" userId="S::kishorechowdary@codesizzler.info::2345643c-5f63-4112-a59d-d4fb77c40394" providerId="AD" clId="Web-{797D4BE3-2FA6-1A8A-2E5C-9D0FD6900169}" dt="2019-05-02T11:52:02.949" v="83" actId="20577"/>
          <ac:spMkLst>
            <pc:docMk/>
            <pc:sldMk cId="3955223000" sldId="1736"/>
            <ac:spMk id="5" creationId="{8403EE91-D491-9D44-AB31-328AFF39844A}"/>
          </ac:spMkLst>
        </pc:spChg>
      </pc:sldChg>
      <pc:sldChg chg="modSp">
        <pc:chgData name="Kishore Chowdary" userId="S::kishorechowdary@codesizzler.info::2345643c-5f63-4112-a59d-d4fb77c40394" providerId="AD" clId="Web-{797D4BE3-2FA6-1A8A-2E5C-9D0FD6900169}" dt="2019-05-02T11:52:29.746" v="87" actId="20577"/>
        <pc:sldMkLst>
          <pc:docMk/>
          <pc:sldMk cId="4196716373" sldId="1743"/>
        </pc:sldMkLst>
        <pc:spChg chg="mod">
          <ac:chgData name="Kishore Chowdary" userId="S::kishorechowdary@codesizzler.info::2345643c-5f63-4112-a59d-d4fb77c40394" providerId="AD" clId="Web-{797D4BE3-2FA6-1A8A-2E5C-9D0FD6900169}" dt="2019-05-02T11:52:29.746" v="87" actId="20577"/>
          <ac:spMkLst>
            <pc:docMk/>
            <pc:sldMk cId="4196716373" sldId="1743"/>
            <ac:spMk id="5" creationId="{8403EE91-D491-9D44-AB31-328AFF39844A}"/>
          </ac:spMkLst>
        </pc:spChg>
      </pc:sldChg>
      <pc:sldChg chg="modSp">
        <pc:chgData name="Kishore Chowdary" userId="S::kishorechowdary@codesizzler.info::2345643c-5f63-4112-a59d-d4fb77c40394" providerId="AD" clId="Web-{797D4BE3-2FA6-1A8A-2E5C-9D0FD6900169}" dt="2019-05-02T11:53:01.918" v="91"/>
        <pc:sldMkLst>
          <pc:docMk/>
          <pc:sldMk cId="987856478" sldId="1751"/>
        </pc:sldMkLst>
        <pc:picChg chg="mod">
          <ac:chgData name="Kishore Chowdary" userId="S::kishorechowdary@codesizzler.info::2345643c-5f63-4112-a59d-d4fb77c40394" providerId="AD" clId="Web-{797D4BE3-2FA6-1A8A-2E5C-9D0FD6900169}" dt="2019-05-02T11:53:01.918" v="91"/>
          <ac:picMkLst>
            <pc:docMk/>
            <pc:sldMk cId="987856478" sldId="1751"/>
            <ac:picMk id="3" creationId="{62AAEF40-CDAD-460F-AC61-5E2F969E0B1A}"/>
          </ac:picMkLst>
        </pc:picChg>
      </pc:sldChg>
      <pc:sldChg chg="modSp">
        <pc:chgData name="Kishore Chowdary" userId="S::kishorechowdary@codesizzler.info::2345643c-5f63-4112-a59d-d4fb77c40394" providerId="AD" clId="Web-{797D4BE3-2FA6-1A8A-2E5C-9D0FD6900169}" dt="2019-05-02T11:43:41.743" v="1" actId="20577"/>
        <pc:sldMkLst>
          <pc:docMk/>
          <pc:sldMk cId="3707379859" sldId="1754"/>
        </pc:sldMkLst>
        <pc:spChg chg="mod">
          <ac:chgData name="Kishore Chowdary" userId="S::kishorechowdary@codesizzler.info::2345643c-5f63-4112-a59d-d4fb77c40394" providerId="AD" clId="Web-{797D4BE3-2FA6-1A8A-2E5C-9D0FD6900169}" dt="2019-05-02T11:43:41.743" v="1" actId="20577"/>
          <ac:spMkLst>
            <pc:docMk/>
            <pc:sldMk cId="3707379859" sldId="1754"/>
            <ac:spMk id="5" creationId="{8403EE91-D491-9D44-AB31-328AFF39844A}"/>
          </ac:spMkLst>
        </pc:spChg>
      </pc:sldChg>
      <pc:sldChg chg="modSp">
        <pc:chgData name="Kishore Chowdary" userId="S::kishorechowdary@codesizzler.info::2345643c-5f63-4112-a59d-d4fb77c40394" providerId="AD" clId="Web-{797D4BE3-2FA6-1A8A-2E5C-9D0FD6900169}" dt="2019-05-02T11:47:06.229" v="38"/>
        <pc:sldMkLst>
          <pc:docMk/>
          <pc:sldMk cId="1770829368" sldId="1757"/>
        </pc:sldMkLst>
        <pc:picChg chg="mod modCrop">
          <ac:chgData name="Kishore Chowdary" userId="S::kishorechowdary@codesizzler.info::2345643c-5f63-4112-a59d-d4fb77c40394" providerId="AD" clId="Web-{797D4BE3-2FA6-1A8A-2E5C-9D0FD6900169}" dt="2019-05-02T11:47:06.229" v="38"/>
          <ac:picMkLst>
            <pc:docMk/>
            <pc:sldMk cId="1770829368" sldId="1757"/>
            <ac:picMk id="3" creationId="{A83B810D-0626-4698-B4EA-BB2108C89A18}"/>
          </ac:picMkLst>
        </pc:picChg>
      </pc:sldChg>
      <pc:sldChg chg="modSp">
        <pc:chgData name="Kishore Chowdary" userId="S::kishorechowdary@codesizzler.info::2345643c-5f63-4112-a59d-d4fb77c40394" providerId="AD" clId="Web-{797D4BE3-2FA6-1A8A-2E5C-9D0FD6900169}" dt="2019-05-02T11:47:27.541" v="47" actId="20577"/>
        <pc:sldMkLst>
          <pc:docMk/>
          <pc:sldMk cId="2871727271" sldId="1760"/>
        </pc:sldMkLst>
        <pc:spChg chg="mod">
          <ac:chgData name="Kishore Chowdary" userId="S::kishorechowdary@codesizzler.info::2345643c-5f63-4112-a59d-d4fb77c40394" providerId="AD" clId="Web-{797D4BE3-2FA6-1A8A-2E5C-9D0FD6900169}" dt="2019-05-02T11:47:27.541" v="47" actId="20577"/>
          <ac:spMkLst>
            <pc:docMk/>
            <pc:sldMk cId="2871727271" sldId="1760"/>
            <ac:spMk id="5" creationId="{8403EE91-D491-9D44-AB31-328AFF39844A}"/>
          </ac:spMkLst>
        </pc:spChg>
      </pc:sldChg>
      <pc:sldChg chg="modSp">
        <pc:chgData name="Kishore Chowdary" userId="S::kishorechowdary@codesizzler.info::2345643c-5f63-4112-a59d-d4fb77c40394" providerId="AD" clId="Web-{797D4BE3-2FA6-1A8A-2E5C-9D0FD6900169}" dt="2019-05-02T11:47:43.323" v="53" actId="20577"/>
        <pc:sldMkLst>
          <pc:docMk/>
          <pc:sldMk cId="3922500988" sldId="1763"/>
        </pc:sldMkLst>
        <pc:spChg chg="mod">
          <ac:chgData name="Kishore Chowdary" userId="S::kishorechowdary@codesizzler.info::2345643c-5f63-4112-a59d-d4fb77c40394" providerId="AD" clId="Web-{797D4BE3-2FA6-1A8A-2E5C-9D0FD6900169}" dt="2019-05-02T11:47:43.323" v="53" actId="20577"/>
          <ac:spMkLst>
            <pc:docMk/>
            <pc:sldMk cId="3922500988" sldId="1763"/>
            <ac:spMk id="5" creationId="{8403EE91-D491-9D44-AB31-328AFF39844A}"/>
          </ac:spMkLst>
        </pc:spChg>
      </pc:sldChg>
    </pc:docChg>
  </pc:docChgLst>
  <pc:docChgLst>
    <pc:chgData name="Abdul Rasheed Feroz Khan" userId="S::feroz@codesizzler.info::d45c39c3-468a-497a-b3b3-3f55490551c8" providerId="AD" clId="Web-{423A7A2C-71F2-734B-75E9-F788AB1C15D0}"/>
    <pc:docChg chg="addSld delSld modSld">
      <pc:chgData name="Abdul Rasheed Feroz Khan" userId="S::feroz@codesizzler.info::d45c39c3-468a-497a-b3b3-3f55490551c8" providerId="AD" clId="Web-{423A7A2C-71F2-734B-75E9-F788AB1C15D0}" dt="2019-05-12T11:05:17.113" v="43" actId="20577"/>
      <pc:docMkLst>
        <pc:docMk/>
      </pc:docMkLst>
      <pc:sldChg chg="del">
        <pc:chgData name="Abdul Rasheed Feroz Khan" userId="S::feroz@codesizzler.info::d45c39c3-468a-497a-b3b3-3f55490551c8" providerId="AD" clId="Web-{423A7A2C-71F2-734B-75E9-F788AB1C15D0}" dt="2019-05-12T11:02:28.190" v="3"/>
        <pc:sldMkLst>
          <pc:docMk/>
          <pc:sldMk cId="3799219525" sldId="1675"/>
        </pc:sldMkLst>
      </pc:sldChg>
      <pc:sldChg chg="del">
        <pc:chgData name="Abdul Rasheed Feroz Khan" userId="S::feroz@codesizzler.info::d45c39c3-468a-497a-b3b3-3f55490551c8" providerId="AD" clId="Web-{423A7A2C-71F2-734B-75E9-F788AB1C15D0}" dt="2019-05-12T11:01:33.846" v="0"/>
        <pc:sldMkLst>
          <pc:docMk/>
          <pc:sldMk cId="1105454724" sldId="1686"/>
        </pc:sldMkLst>
      </pc:sldChg>
      <pc:sldChg chg="del">
        <pc:chgData name="Abdul Rasheed Feroz Khan" userId="S::feroz@codesizzler.info::d45c39c3-468a-497a-b3b3-3f55490551c8" providerId="AD" clId="Web-{423A7A2C-71F2-734B-75E9-F788AB1C15D0}" dt="2019-05-12T11:03:30.113" v="5"/>
        <pc:sldMkLst>
          <pc:docMk/>
          <pc:sldMk cId="1773425443" sldId="1699"/>
        </pc:sldMkLst>
      </pc:sldChg>
      <pc:sldChg chg="del">
        <pc:chgData name="Abdul Rasheed Feroz Khan" userId="S::feroz@codesizzler.info::d45c39c3-468a-497a-b3b3-3f55490551c8" providerId="AD" clId="Web-{423A7A2C-71F2-734B-75E9-F788AB1C15D0}" dt="2019-05-12T11:02:48.580" v="4"/>
        <pc:sldMkLst>
          <pc:docMk/>
          <pc:sldMk cId="3395713812" sldId="1711"/>
        </pc:sldMkLst>
      </pc:sldChg>
      <pc:sldChg chg="del">
        <pc:chgData name="Abdul Rasheed Feroz Khan" userId="S::feroz@codesizzler.info::d45c39c3-468a-497a-b3b3-3f55490551c8" providerId="AD" clId="Web-{423A7A2C-71F2-734B-75E9-F788AB1C15D0}" dt="2019-05-12T11:03:47.816" v="7"/>
        <pc:sldMkLst>
          <pc:docMk/>
          <pc:sldMk cId="1961517142" sldId="1725"/>
        </pc:sldMkLst>
      </pc:sldChg>
      <pc:sldChg chg="del">
        <pc:chgData name="Abdul Rasheed Feroz Khan" userId="S::feroz@codesizzler.info::d45c39c3-468a-497a-b3b3-3f55490551c8" providerId="AD" clId="Web-{423A7A2C-71F2-734B-75E9-F788AB1C15D0}" dt="2019-05-12T11:01:54.424" v="2"/>
        <pc:sldMkLst>
          <pc:docMk/>
          <pc:sldMk cId="2080913977" sldId="1735"/>
        </pc:sldMkLst>
      </pc:sldChg>
      <pc:sldChg chg="del">
        <pc:chgData name="Abdul Rasheed Feroz Khan" userId="S::feroz@codesizzler.info::d45c39c3-468a-497a-b3b3-3f55490551c8" providerId="AD" clId="Web-{423A7A2C-71F2-734B-75E9-F788AB1C15D0}" dt="2019-05-12T11:03:37.191" v="6"/>
        <pc:sldMkLst>
          <pc:docMk/>
          <pc:sldMk cId="1131916244" sldId="1742"/>
        </pc:sldMkLst>
      </pc:sldChg>
      <pc:sldChg chg="del">
        <pc:chgData name="Abdul Rasheed Feroz Khan" userId="S::feroz@codesizzler.info::d45c39c3-468a-497a-b3b3-3f55490551c8" providerId="AD" clId="Web-{423A7A2C-71F2-734B-75E9-F788AB1C15D0}" dt="2019-05-12T11:03:55.316" v="8"/>
        <pc:sldMkLst>
          <pc:docMk/>
          <pc:sldMk cId="1686421226" sldId="1753"/>
        </pc:sldMkLst>
      </pc:sldChg>
      <pc:sldChg chg="modSp new mod setBg">
        <pc:chgData name="Abdul Rasheed Feroz Khan" userId="S::feroz@codesizzler.info::d45c39c3-468a-497a-b3b3-3f55490551c8" providerId="AD" clId="Web-{423A7A2C-71F2-734B-75E9-F788AB1C15D0}" dt="2019-05-12T11:05:15.160" v="41" actId="20577"/>
        <pc:sldMkLst>
          <pc:docMk/>
          <pc:sldMk cId="2243940970" sldId="1764"/>
        </pc:sldMkLst>
        <pc:spChg chg="mod">
          <ac:chgData name="Abdul Rasheed Feroz Khan" userId="S::feroz@codesizzler.info::d45c39c3-468a-497a-b3b3-3f55490551c8" providerId="AD" clId="Web-{423A7A2C-71F2-734B-75E9-F788AB1C15D0}" dt="2019-05-12T11:05:15.160" v="41" actId="20577"/>
          <ac:spMkLst>
            <pc:docMk/>
            <pc:sldMk cId="2243940970" sldId="1764"/>
            <ac:spMk id="2" creationId="{5CF45E0C-C43E-4EE6-B30C-CA045C092597}"/>
          </ac:spMkLst>
        </pc:spChg>
      </pc:sldChg>
      <pc:sldChg chg="delSp modSp add del replId">
        <pc:chgData name="Abdul Rasheed Feroz Khan" userId="S::feroz@codesizzler.info::d45c39c3-468a-497a-b3b3-3f55490551c8" providerId="AD" clId="Web-{423A7A2C-71F2-734B-75E9-F788AB1C15D0}" dt="2019-05-12T11:04:45.082" v="19"/>
        <pc:sldMkLst>
          <pc:docMk/>
          <pc:sldMk cId="3347733440" sldId="1764"/>
        </pc:sldMkLst>
        <pc:spChg chg="mod">
          <ac:chgData name="Abdul Rasheed Feroz Khan" userId="S::feroz@codesizzler.info::d45c39c3-468a-497a-b3b3-3f55490551c8" providerId="AD" clId="Web-{423A7A2C-71F2-734B-75E9-F788AB1C15D0}" dt="2019-05-12T11:04:23.019" v="14" actId="20577"/>
          <ac:spMkLst>
            <pc:docMk/>
            <pc:sldMk cId="3347733440" sldId="1764"/>
            <ac:spMk id="6" creationId="{00000000-0000-0000-0000-000000000000}"/>
          </ac:spMkLst>
        </pc:spChg>
        <pc:spChg chg="del mod">
          <ac:chgData name="Abdul Rasheed Feroz Khan" userId="S::feroz@codesizzler.info::d45c39c3-468a-497a-b3b3-3f55490551c8" providerId="AD" clId="Web-{423A7A2C-71F2-734B-75E9-F788AB1C15D0}" dt="2019-05-12T11:04:31.800" v="18"/>
          <ac:spMkLst>
            <pc:docMk/>
            <pc:sldMk cId="3347733440" sldId="1764"/>
            <ac:spMk id="7" creationId="{00000000-0000-0000-0000-000000000000}"/>
          </ac:spMkLst>
        </pc:spChg>
      </pc:sldChg>
      <pc:sldChg chg="del">
        <pc:chgData name="Abdul Rasheed Feroz Khan" userId="S::feroz@codesizzler.info::d45c39c3-468a-497a-b3b3-3f55490551c8" providerId="AD" clId="Web-{423A7A2C-71F2-734B-75E9-F788AB1C15D0}" dt="2019-05-12T11:01:44.924" v="1"/>
        <pc:sldMkLst>
          <pc:docMk/>
          <pc:sldMk cId="3843467730" sldId="17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733A1-A8AB-F34F-A503-17604D6F6437}" type="datetimeFigureOut">
              <a:rPr lang="en-US" smtClean="0"/>
              <a:t>5/12/2019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81591-7B6F-314C-94C4-BB58AF30D7CE}" type="slidenum">
              <a:rPr lang="en-US" smtClean="0"/>
              <a:t>‹#›</a:t>
            </a:fld>
            <a:endParaRPr lang="en-US"/>
          </a:p>
        </p:txBody>
      </p:sp>
    </p:spTree>
    <p:extLst>
      <p:ext uri="{BB962C8B-B14F-4D97-AF65-F5344CB8AC3E}">
        <p14:creationId xmlns:p14="http://schemas.microsoft.com/office/powerpoint/2010/main" val="398627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TechEd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69660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12357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421880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616850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63025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78303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26256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821525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65365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160218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538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61831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52706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34482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5896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7426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85138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5051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TechEd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5/12/2019 4:01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21978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FD50-8CED-0347-828B-E251BE17F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F4F28-354D-9344-9C0B-DFD53F728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FB647-1A2E-F346-AB79-30F524E718D9}"/>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F2F66B92-2A1E-094E-B0CF-DEFA8C9C2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52A00-39BD-6449-8D8E-FBE729C03BE4}"/>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157754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BE5-2C06-2E4F-B92B-9BB9E47954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BC3A44-942B-8748-A1EB-B86C89DFB0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06D0-1E0E-3D40-A076-8E1051B2ECF8}"/>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B5FA4E29-414E-F148-9EDB-585C0427A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4C60E-E642-3345-8A90-46610AC7D37F}"/>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956915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B3E7C-FFD7-8B41-91E9-DEE3D365F2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54DE3-9A9A-1445-AA1F-9ADE207C51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4D7C8-2F70-7C46-887D-C3BFA28F3052}"/>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CA94F3CD-2E48-4141-99A3-A7FC44924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973AC-B492-6341-8CFD-1D4E6B138FDE}"/>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17680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586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372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770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242313"/>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8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1506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599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48405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46FC-05A1-EC4E-8DD2-28CB04EC9D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7C794C-2A91-604A-83A3-A302A4E327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48647-2433-3F47-9AD1-F93699F5EE2C}"/>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38ECCAEF-5B28-FE4D-9D4C-B3F5DCFCE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FDD7A-FBD4-FC4F-B07D-0E7FDE543779}"/>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41888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4535-7BA5-3D48-B927-149FC53F2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22888-A91E-8941-85EB-094A270144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D11A1E-6647-124B-9BF2-B4B9D881AA58}"/>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5D1F413E-0923-7D40-947D-B9BF1DBF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F2AD1-534F-AD4C-A973-99BACFF69AF2}"/>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102759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3553-720B-7D43-B51A-F60B08D98E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1FCE6-6415-6146-9AAA-EDA95B988E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FB7DE-61E4-B74A-9077-621CB38254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B79D7A-7B7D-BD48-B241-7B8537C27239}"/>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6" name="Footer Placeholder 5">
            <a:extLst>
              <a:ext uri="{FF2B5EF4-FFF2-40B4-BE49-F238E27FC236}">
                <a16:creationId xmlns:a16="http://schemas.microsoft.com/office/drawing/2014/main" id="{04ED2D76-B202-3B43-BD38-558397CC6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9AA50E-492F-A648-9701-409C6F867C3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4084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662C-149F-B447-8AB2-7C019ABE6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E55894-C274-9445-86BA-6A84F360F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B4CC7D-B843-9945-B206-717363FE42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8613B4-3EDC-AE44-854C-CB6E1BA88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316022-AE5D-7140-9BF4-8971161DB5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0049AD-DC58-3A4D-A8B0-26224191330B}"/>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8" name="Footer Placeholder 7">
            <a:extLst>
              <a:ext uri="{FF2B5EF4-FFF2-40B4-BE49-F238E27FC236}">
                <a16:creationId xmlns:a16="http://schemas.microsoft.com/office/drawing/2014/main" id="{D1B1A5A6-90AB-B74E-9D96-C5A91BCAB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1AFB08-D7D5-8840-8CF6-054D71098E7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63667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29E2-FCF4-D947-BE10-EBB62E093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4E57F7-06ED-034D-A247-DDE60E40527F}"/>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4" name="Footer Placeholder 3">
            <a:extLst>
              <a:ext uri="{FF2B5EF4-FFF2-40B4-BE49-F238E27FC236}">
                <a16:creationId xmlns:a16="http://schemas.microsoft.com/office/drawing/2014/main" id="{34DFC3F4-F0FC-AA4C-9B0B-A1A6F92B73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7BF9C3-37FA-9C40-92BD-CC70FF3398FE}"/>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78173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4311D-B3BC-5B4A-8B87-D48980117F55}"/>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3" name="Footer Placeholder 2">
            <a:extLst>
              <a:ext uri="{FF2B5EF4-FFF2-40B4-BE49-F238E27FC236}">
                <a16:creationId xmlns:a16="http://schemas.microsoft.com/office/drawing/2014/main" id="{BD52E763-B2CC-C340-ADA1-D4E1B9262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F4520-E1C6-4C4A-B131-5CB1F729B0B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17142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63CE-4E66-EB4E-9934-AD9F2C1F6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7A82C2-C3B1-F641-B68A-E705CBC251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0D6ED4-2302-824C-8DAE-98813D9CA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C5934E-7389-394E-AA6A-83BE6CB4EE95}"/>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6" name="Footer Placeholder 5">
            <a:extLst>
              <a:ext uri="{FF2B5EF4-FFF2-40B4-BE49-F238E27FC236}">
                <a16:creationId xmlns:a16="http://schemas.microsoft.com/office/drawing/2014/main" id="{395CC3F3-9438-894E-9F1C-CBD38C1A9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D9ECB-5D25-5843-9951-C3245A1D88C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01008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80C2-D2A9-D64A-A8F2-440AA5BDE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F14C09-E960-1B49-BB24-751059E69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C7B9B-C20C-7242-87B2-7857C2F17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8BD11F-2382-BB41-87B7-BD2EA5E010F3}"/>
              </a:ext>
            </a:extLst>
          </p:cNvPr>
          <p:cNvSpPr>
            <a:spLocks noGrp="1"/>
          </p:cNvSpPr>
          <p:nvPr>
            <p:ph type="dt" sz="half" idx="10"/>
          </p:nvPr>
        </p:nvSpPr>
        <p:spPr/>
        <p:txBody>
          <a:bodyPr/>
          <a:lstStyle/>
          <a:p>
            <a:fld id="{233BA6CA-2862-B34E-B21A-D852F94E20CF}" type="datetimeFigureOut">
              <a:rPr lang="en-US" smtClean="0"/>
              <a:t>5/12/2019</a:t>
            </a:fld>
            <a:endParaRPr lang="en-US"/>
          </a:p>
        </p:txBody>
      </p:sp>
      <p:sp>
        <p:nvSpPr>
          <p:cNvPr id="6" name="Footer Placeholder 5">
            <a:extLst>
              <a:ext uri="{FF2B5EF4-FFF2-40B4-BE49-F238E27FC236}">
                <a16:creationId xmlns:a16="http://schemas.microsoft.com/office/drawing/2014/main" id="{550C96EF-C267-804F-9844-F70006120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C7B70-9574-9047-A952-6DB1DB7977EB}"/>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07037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50B558-3EF5-294D-B956-F5E98E0E48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EC542-945C-4443-A32A-012F26537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9F9DD-D5B6-D742-8674-64FC8E9A3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BA6CA-2862-B34E-B21A-D852F94E20CF}" type="datetimeFigureOut">
              <a:rPr lang="en-US" smtClean="0"/>
              <a:t>5/12/2019</a:t>
            </a:fld>
            <a:endParaRPr lang="en-US"/>
          </a:p>
        </p:txBody>
      </p:sp>
      <p:sp>
        <p:nvSpPr>
          <p:cNvPr id="5" name="Footer Placeholder 4">
            <a:extLst>
              <a:ext uri="{FF2B5EF4-FFF2-40B4-BE49-F238E27FC236}">
                <a16:creationId xmlns:a16="http://schemas.microsoft.com/office/drawing/2014/main" id="{A8D3DD31-B70F-2844-B0CA-FC63D326E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9B704A-79E4-E747-8361-6C35F5300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6C39-AF33-0C4B-85DA-BA93D25E236D}" type="slidenum">
              <a:rPr lang="en-US" smtClean="0"/>
              <a:t>‹#›</a:t>
            </a:fld>
            <a:endParaRPr lang="en-US"/>
          </a:p>
        </p:txBody>
      </p:sp>
    </p:spTree>
    <p:extLst>
      <p:ext uri="{BB962C8B-B14F-4D97-AF65-F5344CB8AC3E}">
        <p14:creationId xmlns:p14="http://schemas.microsoft.com/office/powerpoint/2010/main" val="943875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feroz@codesizzler.info"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br>
              <a:rPr lang="en-US"/>
            </a:br>
            <a:br>
              <a:rPr lang="en-US"/>
            </a:br>
            <a:r>
              <a:rPr lang="en-US"/>
              <a:t>Azure Data Services</a:t>
            </a:r>
          </a:p>
        </p:txBody>
      </p:sp>
      <p:sp>
        <p:nvSpPr>
          <p:cNvPr id="7" name="Text Placeholder 6"/>
          <p:cNvSpPr>
            <a:spLocks noGrp="1"/>
          </p:cNvSpPr>
          <p:nvPr>
            <p:ph type="body" sz="quarter" idx="14"/>
          </p:nvPr>
        </p:nvSpPr>
        <p:spPr>
          <a:xfrm>
            <a:off x="1594" y="5158750"/>
            <a:ext cx="6276530" cy="1698765"/>
          </a:xfrm>
        </p:spPr>
        <p:txBody>
          <a:bodyPr/>
          <a:lstStyle/>
          <a:p>
            <a:pPr algn="ctr"/>
            <a:r>
              <a:rPr lang="en-US" b="1"/>
              <a:t>Abdul Rasheed </a:t>
            </a:r>
            <a:r>
              <a:rPr lang="en-US" b="1" err="1"/>
              <a:t>Feroz</a:t>
            </a:r>
            <a:r>
              <a:rPr lang="en-US" b="1"/>
              <a:t> Khan</a:t>
            </a:r>
          </a:p>
          <a:p>
            <a:pPr algn="ctr"/>
            <a:r>
              <a:rPr lang="en-US"/>
              <a:t>Microsoft MVP – Azure</a:t>
            </a:r>
          </a:p>
          <a:p>
            <a:pPr algn="ctr"/>
            <a:r>
              <a:rPr lang="en-US"/>
              <a:t>Microsoft Certified Trainer</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79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Rectangle 7"/>
          <p:cNvSpPr/>
          <p:nvPr/>
        </p:nvSpPr>
        <p:spPr>
          <a:xfrm>
            <a:off x="3481428" y="5371254"/>
            <a:ext cx="7694313" cy="1068111"/>
          </a:xfrm>
          <a:prstGeom prst="rect">
            <a:avLst/>
          </a:prstGeom>
        </p:spPr>
        <p:txBody>
          <a:bodyPr wrap="square">
            <a:spAutoFit/>
          </a:bodyPr>
          <a:lstStyle/>
          <a:p>
            <a:pPr>
              <a:lnSpc>
                <a:spcPct val="90000"/>
              </a:lnSpc>
            </a:pPr>
            <a:r>
              <a:rPr lang="en-US" sz="3529">
                <a:solidFill>
                  <a:schemeClr val="bg1"/>
                </a:solidFill>
                <a:latin typeface="Segoe UI Light"/>
              </a:rPr>
              <a:t>Incremental performance and features with easy upgrade and downgrade</a:t>
            </a:r>
          </a:p>
        </p:txBody>
      </p:sp>
      <p:sp>
        <p:nvSpPr>
          <p:cNvPr id="5" name="Title 4"/>
          <p:cNvSpPr>
            <a:spLocks noGrp="1"/>
          </p:cNvSpPr>
          <p:nvPr>
            <p:ph type="title"/>
          </p:nvPr>
        </p:nvSpPr>
        <p:spPr>
          <a:xfrm>
            <a:off x="269241" y="289957"/>
            <a:ext cx="9935373" cy="899537"/>
          </a:xfrm>
        </p:spPr>
        <p:txBody>
          <a:bodyPr/>
          <a:lstStyle/>
          <a:p>
            <a:r>
              <a:rPr lang="en-US" b="1">
                <a:solidFill>
                  <a:schemeClr val="bg1"/>
                </a:solidFill>
              </a:rPr>
              <a:t>Azure SQL Database Service Tiers</a:t>
            </a:r>
          </a:p>
        </p:txBody>
      </p:sp>
      <p:sp>
        <p:nvSpPr>
          <p:cNvPr id="7" name="Rectangle 6"/>
          <p:cNvSpPr/>
          <p:nvPr/>
        </p:nvSpPr>
        <p:spPr>
          <a:xfrm>
            <a:off x="13600" y="6569283"/>
            <a:ext cx="10446654" cy="271554"/>
          </a:xfrm>
          <a:prstGeom prst="rect">
            <a:avLst/>
          </a:prstGeom>
        </p:spPr>
        <p:txBody>
          <a:bodyPr wrap="square">
            <a:spAutoFit/>
          </a:bodyPr>
          <a:lstStyle/>
          <a:p>
            <a:pPr defTabSz="896042"/>
            <a:r>
              <a:rPr lang="en-US" sz="1176">
                <a:solidFill>
                  <a:srgbClr val="0072C6">
                    <a:lumMod val="20000"/>
                    <a:lumOff val="80000"/>
                  </a:srgbClr>
                </a:solidFill>
                <a:latin typeface="Segoe UI Light"/>
                <a:ea typeface="Times New Roman" panose="02020603050405020304" pitchFamily="18" charset="0"/>
              </a:rPr>
              <a:t>*The 99.99% availability SLA does not apply to Web and Business editions, which continue to be supported at 99.9% availability.</a:t>
            </a:r>
          </a:p>
        </p:txBody>
      </p:sp>
      <p:sp>
        <p:nvSpPr>
          <p:cNvPr id="3" name="Rectangle 2"/>
          <p:cNvSpPr/>
          <p:nvPr/>
        </p:nvSpPr>
        <p:spPr bwMode="auto">
          <a:xfrm>
            <a:off x="3033215" y="1466712"/>
            <a:ext cx="2465168" cy="5429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Basic</a:t>
            </a:r>
          </a:p>
        </p:txBody>
      </p:sp>
      <p:sp>
        <p:nvSpPr>
          <p:cNvPr id="9" name="Rectangle 8"/>
          <p:cNvSpPr/>
          <p:nvPr/>
        </p:nvSpPr>
        <p:spPr bwMode="auto">
          <a:xfrm>
            <a:off x="5534978" y="1466712"/>
            <a:ext cx="2465168" cy="5429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Standard</a:t>
            </a:r>
          </a:p>
        </p:txBody>
      </p:sp>
      <p:sp>
        <p:nvSpPr>
          <p:cNvPr id="10" name="Rectangle 9"/>
          <p:cNvSpPr/>
          <p:nvPr/>
        </p:nvSpPr>
        <p:spPr bwMode="auto">
          <a:xfrm>
            <a:off x="8040253" y="1466712"/>
            <a:ext cx="2892482" cy="54294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Premium</a:t>
            </a:r>
          </a:p>
        </p:txBody>
      </p:sp>
      <p:sp>
        <p:nvSpPr>
          <p:cNvPr id="12" name="Rectangle 11"/>
          <p:cNvSpPr/>
          <p:nvPr/>
        </p:nvSpPr>
        <p:spPr bwMode="auto">
          <a:xfrm>
            <a:off x="3033215"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Light transactional loads</a:t>
            </a:r>
          </a:p>
        </p:txBody>
      </p:sp>
      <p:sp>
        <p:nvSpPr>
          <p:cNvPr id="13" name="Rectangle 12"/>
          <p:cNvSpPr/>
          <p:nvPr/>
        </p:nvSpPr>
        <p:spPr bwMode="auto">
          <a:xfrm>
            <a:off x="5534978"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4" name="Rectangle 13"/>
          <p:cNvSpPr/>
          <p:nvPr/>
        </p:nvSpPr>
        <p:spPr bwMode="auto">
          <a:xfrm>
            <a:off x="8040253" y="205586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5" name="Rectangle 14"/>
          <p:cNvSpPr/>
          <p:nvPr/>
        </p:nvSpPr>
        <p:spPr bwMode="auto">
          <a:xfrm>
            <a:off x="1090962" y="205586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Intended Use</a:t>
            </a:r>
          </a:p>
        </p:txBody>
      </p:sp>
      <p:sp>
        <p:nvSpPr>
          <p:cNvPr id="16" name="Rectangle 15"/>
          <p:cNvSpPr/>
          <p:nvPr/>
        </p:nvSpPr>
        <p:spPr bwMode="auto">
          <a:xfrm>
            <a:off x="3033215" y="2645022"/>
            <a:ext cx="7899519"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99.99%</a:t>
            </a:r>
            <a:r>
              <a:rPr lang="en-US" sz="1765" baseline="3000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18"/>
          <p:cNvSpPr/>
          <p:nvPr/>
        </p:nvSpPr>
        <p:spPr bwMode="auto">
          <a:xfrm>
            <a:off x="1090962" y="2645022"/>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Availability</a:t>
            </a:r>
          </a:p>
        </p:txBody>
      </p:sp>
      <p:sp>
        <p:nvSpPr>
          <p:cNvPr id="20" name="Rectangle 19"/>
          <p:cNvSpPr/>
          <p:nvPr/>
        </p:nvSpPr>
        <p:spPr bwMode="auto">
          <a:xfrm>
            <a:off x="3033215"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 GB</a:t>
            </a:r>
          </a:p>
        </p:txBody>
      </p:sp>
      <p:sp>
        <p:nvSpPr>
          <p:cNvPr id="21" name="Rectangle 20"/>
          <p:cNvSpPr/>
          <p:nvPr/>
        </p:nvSpPr>
        <p:spPr bwMode="auto">
          <a:xfrm>
            <a:off x="5534978"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250 GB</a:t>
            </a:r>
          </a:p>
        </p:txBody>
      </p:sp>
      <p:sp>
        <p:nvSpPr>
          <p:cNvPr id="22" name="Rectangle 21"/>
          <p:cNvSpPr/>
          <p:nvPr/>
        </p:nvSpPr>
        <p:spPr bwMode="auto">
          <a:xfrm>
            <a:off x="8040253" y="323417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500 GB</a:t>
            </a:r>
          </a:p>
        </p:txBody>
      </p:sp>
      <p:sp>
        <p:nvSpPr>
          <p:cNvPr id="23" name="Rectangle 22"/>
          <p:cNvSpPr/>
          <p:nvPr/>
        </p:nvSpPr>
        <p:spPr bwMode="auto">
          <a:xfrm>
            <a:off x="1090962" y="323417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Size</a:t>
            </a:r>
          </a:p>
        </p:txBody>
      </p:sp>
      <p:sp>
        <p:nvSpPr>
          <p:cNvPr id="24" name="Rectangle 23"/>
          <p:cNvSpPr/>
          <p:nvPr/>
        </p:nvSpPr>
        <p:spPr bwMode="auto">
          <a:xfrm>
            <a:off x="3033215"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5" name="Rectangle 24"/>
          <p:cNvSpPr/>
          <p:nvPr/>
        </p:nvSpPr>
        <p:spPr bwMode="auto">
          <a:xfrm>
            <a:off x="5534978"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6" name="Rectangle 25"/>
          <p:cNvSpPr/>
          <p:nvPr/>
        </p:nvSpPr>
        <p:spPr bwMode="auto">
          <a:xfrm>
            <a:off x="8040253" y="3828288"/>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7" name="Rectangle 26"/>
          <p:cNvSpPr/>
          <p:nvPr/>
        </p:nvSpPr>
        <p:spPr bwMode="auto">
          <a:xfrm>
            <a:off x="1090962" y="3828288"/>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Performance</a:t>
            </a:r>
          </a:p>
        </p:txBody>
      </p:sp>
      <p:sp>
        <p:nvSpPr>
          <p:cNvPr id="28" name="Rectangle 27"/>
          <p:cNvSpPr/>
          <p:nvPr/>
        </p:nvSpPr>
        <p:spPr bwMode="auto">
          <a:xfrm>
            <a:off x="3033215"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9" name="Rectangle 28"/>
          <p:cNvSpPr/>
          <p:nvPr/>
        </p:nvSpPr>
        <p:spPr bwMode="auto">
          <a:xfrm>
            <a:off x="5534978"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0" name="Rectangle 29"/>
          <p:cNvSpPr/>
          <p:nvPr/>
        </p:nvSpPr>
        <p:spPr bwMode="auto">
          <a:xfrm>
            <a:off x="8040253" y="4417444"/>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1" name="Rectangle 30"/>
          <p:cNvSpPr/>
          <p:nvPr/>
        </p:nvSpPr>
        <p:spPr bwMode="auto">
          <a:xfrm>
            <a:off x="1090962" y="4417444"/>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Business Continuity</a:t>
            </a:r>
          </a:p>
        </p:txBody>
      </p:sp>
    </p:spTree>
    <p:extLst>
      <p:ext uri="{BB962C8B-B14F-4D97-AF65-F5344CB8AC3E}">
        <p14:creationId xmlns:p14="http://schemas.microsoft.com/office/powerpoint/2010/main" val="11760017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Multi-model + multi-API</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Cosmos DB allows to use key-value, graph, and document data in one service without worrying about schema or index management</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Automatically indexes all data</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Use favourite NoSQL API including SQL, JavaScript, Gremlin, MongoDB, and Azure Table storage to query data</a:t>
            </a:r>
            <a:endParaRPr lang="en-US">
              <a:solidFill>
                <a:schemeClr val="bg1"/>
              </a:solidFill>
              <a:cs typeface="Calibri" panose="020F0502020204030204"/>
            </a:endParaRPr>
          </a:p>
        </p:txBody>
      </p:sp>
    </p:spTree>
    <p:extLst>
      <p:ext uri="{BB962C8B-B14F-4D97-AF65-F5344CB8AC3E}">
        <p14:creationId xmlns:p14="http://schemas.microsoft.com/office/powerpoint/2010/main" val="83956783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rgbClr val="FFFFFF"/>
                </a:solidFill>
              </a:rPr>
              <a:t>Elastic scale out of storage and throughput</a:t>
            </a:r>
            <a:endParaRPr lang="en-US">
              <a:solidFill>
                <a:srgbClr val="FFFFFF"/>
              </a:solidFill>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936686"/>
            <a:ext cx="10596564" cy="2610843"/>
          </a:xfrm>
          <a:prstGeom prst="rect">
            <a:avLst/>
          </a:prstGeom>
        </p:spPr>
        <p:txBody>
          <a:bodyPr wrap="square" anchor="t">
            <a:spAutoFit/>
          </a:bodyPr>
          <a:lstStyle/>
          <a:p>
            <a:pPr marL="457200" indent="-457200" defTabSz="932597">
              <a:lnSpc>
                <a:spcPct val="150000"/>
              </a:lnSpc>
              <a:buFont typeface="Arial"/>
              <a:buChar char="•"/>
            </a:pPr>
            <a:r>
              <a:rPr lang="en-IN" sz="2800">
                <a:solidFill>
                  <a:srgbClr val="FFFFFF"/>
                </a:solidFill>
                <a:cs typeface="Calibri"/>
              </a:rPr>
              <a:t>Only pay for the throughput and storage you need </a:t>
            </a:r>
            <a:endParaRPr lang="en-US">
              <a:solidFill>
                <a:srgbClr val="FFFFFF"/>
              </a:solidFill>
              <a:cs typeface="Calibri"/>
            </a:endParaRPr>
          </a:p>
          <a:p>
            <a:pPr marL="457200" indent="-457200" defTabSz="932597">
              <a:lnSpc>
                <a:spcPct val="150000"/>
              </a:lnSpc>
              <a:buFont typeface="Arial"/>
              <a:buChar char="•"/>
            </a:pPr>
            <a:r>
              <a:rPr lang="en-IN" sz="2800">
                <a:solidFill>
                  <a:srgbClr val="FFFFFF"/>
                </a:solidFill>
                <a:cs typeface="Calibri"/>
              </a:rPr>
              <a:t>Independently and elastically scale storage and throughput across one or multiple global regions. </a:t>
            </a:r>
            <a:endParaRPr lang="en-IN">
              <a:solidFill>
                <a:srgbClr val="FFFFFF"/>
              </a:solidFill>
              <a:cs typeface="Calibri" panose="020F0502020204030204"/>
            </a:endParaRPr>
          </a:p>
          <a:p>
            <a:pPr marL="457200" indent="-457200" defTabSz="932597">
              <a:lnSpc>
                <a:spcPct val="150000"/>
              </a:lnSpc>
              <a:buFont typeface="Arial"/>
              <a:buChar char="•"/>
            </a:pPr>
            <a:endParaRPr lang="en-IN" sz="2800">
              <a:solidFill>
                <a:srgbClr val="FFFFFF"/>
              </a:solidFill>
              <a:cs typeface="Calibri" panose="020F0502020204030204"/>
            </a:endParaRPr>
          </a:p>
        </p:txBody>
      </p:sp>
    </p:spTree>
    <p:extLst>
      <p:ext uri="{BB962C8B-B14F-4D97-AF65-F5344CB8AC3E}">
        <p14:creationId xmlns:p14="http://schemas.microsoft.com/office/powerpoint/2010/main" val="176553457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Choice of Consistency</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482160"/>
            <a:ext cx="1059656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Offers five well-defined consistency levels: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Strong</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Bounded staleness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Session</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Consistent-prefix</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Eventual</a:t>
            </a:r>
            <a:endParaRPr lang="en-IN">
              <a:solidFill>
                <a:schemeClr val="bg1"/>
              </a:solidFill>
              <a:cs typeface="Calibri" panose="020F0502020204030204"/>
            </a:endParaRPr>
          </a:p>
        </p:txBody>
      </p:sp>
    </p:spTree>
    <p:extLst>
      <p:ext uri="{BB962C8B-B14F-4D97-AF65-F5344CB8AC3E}">
        <p14:creationId xmlns:p14="http://schemas.microsoft.com/office/powerpoint/2010/main" val="19963112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Guaranteed Single-Digit Millisecond Latency</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128490"/>
            <a:ext cx="1059656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Serve read and write requests from the nearest region while simultaneously distributing data across the globe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Less than 10-ms latencies on reads writes at the 99th percentile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Less than 15-ms latencies on (indexed) writes at the 99th percentile</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panose="020F0502020204030204"/>
            </a:endParaRPr>
          </a:p>
        </p:txBody>
      </p:sp>
    </p:spTree>
    <p:extLst>
      <p:ext uri="{BB962C8B-B14F-4D97-AF65-F5344CB8AC3E}">
        <p14:creationId xmlns:p14="http://schemas.microsoft.com/office/powerpoint/2010/main" val="35385558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Distribution</a:t>
            </a:r>
            <a:endParaRPr lang="en-US" b="1">
              <a:solidFill>
                <a:schemeClr val="bg1"/>
              </a:solidFill>
              <a:cs typeface="Calibri Light"/>
            </a:endParaRPr>
          </a:p>
        </p:txBody>
      </p:sp>
      <p:pic>
        <p:nvPicPr>
          <p:cNvPr id="3" name="Picture 3">
            <a:extLst>
              <a:ext uri="{FF2B5EF4-FFF2-40B4-BE49-F238E27FC236}">
                <a16:creationId xmlns:a16="http://schemas.microsoft.com/office/drawing/2014/main" id="{62AAEF40-CDAD-460F-AC61-5E2F969E0B1A}"/>
              </a:ext>
            </a:extLst>
          </p:cNvPr>
          <p:cNvPicPr>
            <a:picLocks noChangeAspect="1"/>
          </p:cNvPicPr>
          <p:nvPr/>
        </p:nvPicPr>
        <p:blipFill>
          <a:blip r:embed="rId2"/>
          <a:stretch>
            <a:fillRect/>
          </a:stretch>
        </p:blipFill>
        <p:spPr>
          <a:xfrm>
            <a:off x="3093452" y="1402821"/>
            <a:ext cx="5978356" cy="53089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8785647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Retail and Marketing using Cosmos DB</a:t>
            </a:r>
            <a:endParaRPr lang="en-US">
              <a:solidFill>
                <a:schemeClr val="bg1"/>
              </a:solidFill>
              <a:cs typeface="Calibri Light"/>
            </a:endParaRPr>
          </a:p>
        </p:txBody>
      </p:sp>
      <p:pic>
        <p:nvPicPr>
          <p:cNvPr id="6" name="Picture 6">
            <a:extLst>
              <a:ext uri="{FF2B5EF4-FFF2-40B4-BE49-F238E27FC236}">
                <a16:creationId xmlns:a16="http://schemas.microsoft.com/office/drawing/2014/main" id="{4873807E-2509-47CE-9308-952FA4B7AF9A}"/>
              </a:ext>
            </a:extLst>
          </p:cNvPr>
          <p:cNvPicPr>
            <a:picLocks noChangeAspect="1"/>
          </p:cNvPicPr>
          <p:nvPr/>
        </p:nvPicPr>
        <p:blipFill>
          <a:blip r:embed="rId2"/>
          <a:stretch>
            <a:fillRect/>
          </a:stretch>
        </p:blipFill>
        <p:spPr>
          <a:xfrm>
            <a:off x="887665" y="1585390"/>
            <a:ext cx="10496882" cy="5050800"/>
          </a:xfrm>
          <a:prstGeom prst="rect">
            <a:avLst/>
          </a:prstGeom>
          <a:ln>
            <a:noFill/>
          </a:ln>
          <a:effectLst>
            <a:softEdge rad="112500"/>
          </a:effectLst>
        </p:spPr>
      </p:pic>
    </p:spTree>
    <p:extLst>
      <p:ext uri="{BB962C8B-B14F-4D97-AF65-F5344CB8AC3E}">
        <p14:creationId xmlns:p14="http://schemas.microsoft.com/office/powerpoint/2010/main" val="35956381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5E0C-C43E-4EE6-B30C-CA045C092597}"/>
              </a:ext>
            </a:extLst>
          </p:cNvPr>
          <p:cNvSpPr>
            <a:spLocks noGrp="1"/>
          </p:cNvSpPr>
          <p:nvPr>
            <p:ph type="title"/>
          </p:nvPr>
        </p:nvSpPr>
        <p:spPr>
          <a:xfrm>
            <a:off x="838200" y="2608195"/>
            <a:ext cx="10515600" cy="1325563"/>
          </a:xfrm>
        </p:spPr>
        <p:txBody>
          <a:bodyPr/>
          <a:lstStyle/>
          <a:p>
            <a:r>
              <a:rPr lang="en-US" dirty="0">
                <a:solidFill>
                  <a:schemeClr val="bg1"/>
                </a:solidFill>
                <a:cs typeface="Calibri Light"/>
              </a:rPr>
              <a:t>Questions</a:t>
            </a:r>
            <a:endParaRPr lang="en-US">
              <a:solidFill>
                <a:schemeClr val="bg1"/>
              </a:solidFill>
              <a:cs typeface="Calibri Light"/>
            </a:endParaRPr>
          </a:p>
        </p:txBody>
      </p:sp>
    </p:spTree>
    <p:extLst>
      <p:ext uri="{BB962C8B-B14F-4D97-AF65-F5344CB8AC3E}">
        <p14:creationId xmlns:p14="http://schemas.microsoft.com/office/powerpoint/2010/main" val="224394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1" name="Rectangle 20"/>
          <p:cNvSpPr/>
          <p:nvPr/>
        </p:nvSpPr>
        <p:spPr bwMode="auto">
          <a:xfrm>
            <a:off x="7515339" y="2125201"/>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Self-managed and Familiar</a:t>
            </a:r>
          </a:p>
        </p:txBody>
      </p:sp>
      <p:sp>
        <p:nvSpPr>
          <p:cNvPr id="22" name="Rectangle 21"/>
          <p:cNvSpPr/>
          <p:nvPr/>
        </p:nvSpPr>
        <p:spPr bwMode="auto">
          <a:xfrm>
            <a:off x="4078170" y="2125201"/>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Business Continuity and Data Protection</a:t>
            </a:r>
          </a:p>
        </p:txBody>
      </p:sp>
      <p:sp>
        <p:nvSpPr>
          <p:cNvPr id="24" name="Rectangle 23"/>
          <p:cNvSpPr/>
          <p:nvPr/>
        </p:nvSpPr>
        <p:spPr bwMode="auto">
          <a:xfrm>
            <a:off x="418643" y="2125201"/>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107449"/>
            <a:ext cx="3555255"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107446"/>
            <a:ext cx="333202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bg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bg1"/>
                </a:solidFill>
                <a:ea typeface="Segoe UI" pitchFamily="34" charset="0"/>
                <a:cs typeface="Segoe UI" pitchFamily="34" charset="0"/>
              </a:rPr>
              <a:t>Compliance-enabled</a:t>
            </a:r>
          </a:p>
        </p:txBody>
      </p:sp>
      <p:sp>
        <p:nvSpPr>
          <p:cNvPr id="27" name="Rectangle 26"/>
          <p:cNvSpPr/>
          <p:nvPr/>
        </p:nvSpPr>
        <p:spPr bwMode="auto">
          <a:xfrm>
            <a:off x="7514465" y="3107447"/>
            <a:ext cx="336159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Self-managed</a:t>
            </a:r>
          </a:p>
          <a:p>
            <a:pPr defTabSz="914102" fontAlgn="base">
              <a:spcBef>
                <a:spcPct val="0"/>
              </a:spcBef>
              <a:spcAft>
                <a:spcPct val="0"/>
              </a:spcAft>
            </a:pPr>
            <a:r>
              <a:rPr lang="en-US" sz="1765">
                <a:solidFill>
                  <a:schemeClr val="bg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bg1"/>
                </a:solidFill>
                <a:ea typeface="Segoe UI" pitchFamily="34" charset="0"/>
                <a:cs typeface="Segoe UI" pitchFamily="34" charset="0"/>
              </a:rPr>
              <a:t>Familiar tools and language</a:t>
            </a:r>
          </a:p>
        </p:txBody>
      </p:sp>
      <p:sp>
        <p:nvSpPr>
          <p:cNvPr id="5" name="Title 4"/>
          <p:cNvSpPr>
            <a:spLocks noGrp="1"/>
          </p:cNvSpPr>
          <p:nvPr>
            <p:ph type="title"/>
          </p:nvPr>
        </p:nvSpPr>
        <p:spPr>
          <a:xfrm>
            <a:off x="486381" y="298864"/>
            <a:ext cx="10515600" cy="1325563"/>
          </a:xfrm>
        </p:spPr>
        <p:txBody>
          <a:bodyPr/>
          <a:lstStyle/>
          <a:p>
            <a:r>
              <a:rPr lang="en-US" b="1">
                <a:solidFill>
                  <a:schemeClr val="bg1"/>
                </a:solidFill>
              </a:rPr>
              <a:t>Azure SQL Database</a:t>
            </a:r>
          </a:p>
        </p:txBody>
      </p:sp>
    </p:spTree>
    <p:extLst>
      <p:ext uri="{BB962C8B-B14F-4D97-AF65-F5344CB8AC3E}">
        <p14:creationId xmlns:p14="http://schemas.microsoft.com/office/powerpoint/2010/main" val="381957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6" name="Bent-Up Arrow 35"/>
          <p:cNvSpPr/>
          <p:nvPr/>
        </p:nvSpPr>
        <p:spPr bwMode="auto">
          <a:xfrm rot="5400000">
            <a:off x="1064854" y="4075212"/>
            <a:ext cx="2280820" cy="2851135"/>
          </a:xfrm>
          <a:prstGeom prst="bentUpArrow">
            <a:avLst>
              <a:gd name="adj1" fmla="val 29400"/>
              <a:gd name="adj2" fmla="val 26016"/>
              <a:gd name="adj3" fmla="val 40504"/>
            </a:avLst>
          </a:prstGeom>
          <a:gradFill flip="none" rotWithShape="1">
            <a:gsLst>
              <a:gs pos="25000">
                <a:srgbClr val="442359"/>
              </a:gs>
              <a:gs pos="47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93477" y="63572"/>
            <a:ext cx="10515600" cy="1325563"/>
          </a:xfrm>
        </p:spPr>
        <p:txBody>
          <a:bodyPr/>
          <a:lstStyle/>
          <a:p>
            <a:r>
              <a:rPr lang="en-US" b="1">
                <a:solidFill>
                  <a:schemeClr val="bg1"/>
                </a:solidFill>
              </a:rPr>
              <a:t>Scalable Performance</a:t>
            </a:r>
          </a:p>
        </p:txBody>
      </p:sp>
      <p:sp>
        <p:nvSpPr>
          <p:cNvPr id="3" name="Text Placeholder 2"/>
          <p:cNvSpPr>
            <a:spLocks noGrp="1"/>
          </p:cNvSpPr>
          <p:nvPr>
            <p:ph type="body" sz="quarter" idx="11"/>
          </p:nvPr>
        </p:nvSpPr>
        <p:spPr>
          <a:xfrm>
            <a:off x="269241" y="1189494"/>
            <a:ext cx="10635092" cy="2522432"/>
          </a:xfrm>
        </p:spPr>
        <p:txBody>
          <a:bodyPr>
            <a:normAutofit lnSpcReduction="10000"/>
          </a:bodyPr>
          <a:lstStyle/>
          <a:p>
            <a:pPr>
              <a:lnSpc>
                <a:spcPct val="100000"/>
              </a:lnSpc>
            </a:pPr>
            <a:r>
              <a:rPr lang="en-US" sz="1961">
                <a:solidFill>
                  <a:schemeClr val="bg1"/>
                </a:solidFill>
              </a:rPr>
              <a:t>Basic, Standard, and Premium provide increasing performance levels</a:t>
            </a:r>
          </a:p>
          <a:p>
            <a:pPr>
              <a:lnSpc>
                <a:spcPct val="100000"/>
              </a:lnSpc>
            </a:pPr>
            <a:r>
              <a:rPr lang="en-US" sz="1961">
                <a:solidFill>
                  <a:schemeClr val="bg1"/>
                </a:solidFill>
              </a:rPr>
              <a:t>Relative performance is expressed in database throughput units (DTUs)</a:t>
            </a:r>
          </a:p>
          <a:p>
            <a:pPr lvl="2">
              <a:lnSpc>
                <a:spcPct val="100000"/>
              </a:lnSpc>
            </a:pPr>
            <a:r>
              <a:rPr lang="en-US" sz="1568">
                <a:solidFill>
                  <a:schemeClr val="bg1"/>
                </a:solidFill>
              </a:rPr>
              <a:t>DTU is a blended measure of CPU, read IO, write IO, and memory</a:t>
            </a:r>
          </a:p>
          <a:p>
            <a:pPr>
              <a:lnSpc>
                <a:spcPct val="100000"/>
              </a:lnSpc>
            </a:pPr>
            <a:r>
              <a:rPr lang="en-US" sz="1961">
                <a:solidFill>
                  <a:schemeClr val="bg1"/>
                </a:solidFill>
              </a:rPr>
              <a:t>Scale performance up/down via portal, APIs, PS, or T-SQL</a:t>
            </a:r>
            <a:br>
              <a:rPr lang="en-US" sz="1961">
                <a:solidFill>
                  <a:schemeClr val="bg1"/>
                </a:solidFill>
              </a:rPr>
            </a:br>
            <a:r>
              <a:rPr lang="en-US" sz="1961">
                <a:solidFill>
                  <a:schemeClr val="bg1"/>
                </a:solidFill>
              </a:rPr>
              <a:t>to reflect actual or anticipated demand</a:t>
            </a:r>
          </a:p>
          <a:p>
            <a:pPr>
              <a:lnSpc>
                <a:spcPct val="100000"/>
              </a:lnSpc>
            </a:pPr>
            <a:r>
              <a:rPr lang="en-US" sz="1961">
                <a:solidFill>
                  <a:schemeClr val="bg1"/>
                </a:solidFill>
              </a:rPr>
              <a:t>Database remains online while scaling</a:t>
            </a:r>
          </a:p>
          <a:p>
            <a:pPr>
              <a:lnSpc>
                <a:spcPct val="100000"/>
              </a:lnSpc>
            </a:pPr>
            <a:r>
              <a:rPr lang="en-US" sz="1961">
                <a:solidFill>
                  <a:schemeClr val="bg1"/>
                </a:solidFill>
              </a:rPr>
              <a:t>Hourly billing improves cost efficiency</a:t>
            </a:r>
          </a:p>
        </p:txBody>
      </p:sp>
      <p:sp>
        <p:nvSpPr>
          <p:cNvPr id="19" name="Rectangle 18"/>
          <p:cNvSpPr/>
          <p:nvPr/>
        </p:nvSpPr>
        <p:spPr bwMode="auto">
          <a:xfrm>
            <a:off x="4384777" y="4426686"/>
            <a:ext cx="398984" cy="373510"/>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63313" y="4258360"/>
            <a:ext cx="570389" cy="541836"/>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794881" y="3996937"/>
            <a:ext cx="784332" cy="803259"/>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890748" y="3695175"/>
            <a:ext cx="1218567" cy="1105021"/>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387150" y="2312623"/>
            <a:ext cx="2564485" cy="2487573"/>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911951" y="4566892"/>
            <a:ext cx="279964" cy="233304"/>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582138" y="4650792"/>
            <a:ext cx="179285" cy="149404"/>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3413651" y="4768838"/>
            <a:ext cx="525506" cy="615522"/>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5</a:t>
            </a:r>
          </a:p>
        </p:txBody>
      </p:sp>
      <p:sp>
        <p:nvSpPr>
          <p:cNvPr id="28" name="TextBox 27"/>
          <p:cNvSpPr txBox="1"/>
          <p:nvPr/>
        </p:nvSpPr>
        <p:spPr>
          <a:xfrm>
            <a:off x="3706986"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a:t>
            </a:r>
          </a:p>
        </p:txBody>
      </p:sp>
      <p:sp>
        <p:nvSpPr>
          <p:cNvPr id="29" name="TextBox 28"/>
          <p:cNvSpPr txBox="1"/>
          <p:nvPr/>
        </p:nvSpPr>
        <p:spPr>
          <a:xfrm>
            <a:off x="4273478"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a:t>
            </a:r>
          </a:p>
        </p:txBody>
      </p:sp>
      <p:sp>
        <p:nvSpPr>
          <p:cNvPr id="30" name="TextBox 29"/>
          <p:cNvSpPr txBox="1"/>
          <p:nvPr/>
        </p:nvSpPr>
        <p:spPr>
          <a:xfrm>
            <a:off x="4932120"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50</a:t>
            </a:r>
          </a:p>
        </p:txBody>
      </p:sp>
      <p:sp>
        <p:nvSpPr>
          <p:cNvPr id="31" name="TextBox 30"/>
          <p:cNvSpPr txBox="1"/>
          <p:nvPr/>
        </p:nvSpPr>
        <p:spPr>
          <a:xfrm>
            <a:off x="5739214"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100</a:t>
            </a:r>
          </a:p>
        </p:txBody>
      </p:sp>
      <p:sp>
        <p:nvSpPr>
          <p:cNvPr id="32" name="TextBox 31"/>
          <p:cNvSpPr txBox="1"/>
          <p:nvPr/>
        </p:nvSpPr>
        <p:spPr>
          <a:xfrm>
            <a:off x="707553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200</a:t>
            </a:r>
          </a:p>
        </p:txBody>
      </p:sp>
      <p:sp>
        <p:nvSpPr>
          <p:cNvPr id="33" name="TextBox 32"/>
          <p:cNvSpPr txBox="1"/>
          <p:nvPr/>
        </p:nvSpPr>
        <p:spPr>
          <a:xfrm>
            <a:off x="925992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800</a:t>
            </a:r>
          </a:p>
        </p:txBody>
      </p:sp>
      <p:sp>
        <p:nvSpPr>
          <p:cNvPr id="34" name="Rectangle 33"/>
          <p:cNvSpPr/>
          <p:nvPr/>
        </p:nvSpPr>
        <p:spPr>
          <a:xfrm>
            <a:off x="3435792" y="5372917"/>
            <a:ext cx="7889353" cy="1056042"/>
          </a:xfrm>
          <a:prstGeom prst="rect">
            <a:avLst/>
          </a:prstGeom>
        </p:spPr>
        <p:txBody>
          <a:bodyPr wrap="square">
            <a:spAutoFit/>
          </a:bodyPr>
          <a:lstStyle/>
          <a:p>
            <a:r>
              <a:rPr lang="en-US" sz="3137">
                <a:solidFill>
                  <a:srgbClr val="0072C6">
                    <a:lumMod val="60000"/>
                    <a:lumOff val="40000"/>
                  </a:srgbClr>
                </a:solidFill>
                <a:latin typeface="Segoe UI Light"/>
              </a:rPr>
              <a:t>Performance is easily scaled up or down to meet changing workload and business needs</a:t>
            </a:r>
          </a:p>
        </p:txBody>
      </p:sp>
      <p:sp>
        <p:nvSpPr>
          <p:cNvPr id="35" name="TextBox 34"/>
          <p:cNvSpPr txBox="1"/>
          <p:nvPr/>
        </p:nvSpPr>
        <p:spPr>
          <a:xfrm>
            <a:off x="2363824" y="4765686"/>
            <a:ext cx="107925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DTUs</a:t>
            </a:r>
          </a:p>
        </p:txBody>
      </p:sp>
      <p:sp>
        <p:nvSpPr>
          <p:cNvPr id="37" name="TextBox 36"/>
          <p:cNvSpPr txBox="1"/>
          <p:nvPr/>
        </p:nvSpPr>
        <p:spPr>
          <a:xfrm>
            <a:off x="3429146" y="4198306"/>
            <a:ext cx="506649"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B</a:t>
            </a:r>
          </a:p>
        </p:txBody>
      </p:sp>
      <p:sp>
        <p:nvSpPr>
          <p:cNvPr id="38" name="TextBox 37"/>
          <p:cNvSpPr txBox="1"/>
          <p:nvPr/>
        </p:nvSpPr>
        <p:spPr>
          <a:xfrm>
            <a:off x="3758895" y="4118464"/>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S0</a:t>
            </a:r>
          </a:p>
        </p:txBody>
      </p:sp>
      <p:sp>
        <p:nvSpPr>
          <p:cNvPr id="39" name="TextBox 38"/>
          <p:cNvSpPr txBox="1"/>
          <p:nvPr/>
        </p:nvSpPr>
        <p:spPr>
          <a:xfrm>
            <a:off x="4312444" y="3993063"/>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S1</a:t>
            </a:r>
          </a:p>
        </p:txBody>
      </p:sp>
      <p:sp>
        <p:nvSpPr>
          <p:cNvPr id="40" name="TextBox 39"/>
          <p:cNvSpPr txBox="1"/>
          <p:nvPr/>
        </p:nvSpPr>
        <p:spPr>
          <a:xfrm>
            <a:off x="4950339" y="3804499"/>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S2</a:t>
            </a:r>
          </a:p>
        </p:txBody>
      </p:sp>
      <p:sp>
        <p:nvSpPr>
          <p:cNvPr id="41" name="TextBox 40"/>
          <p:cNvSpPr txBox="1"/>
          <p:nvPr/>
        </p:nvSpPr>
        <p:spPr>
          <a:xfrm>
            <a:off x="5887396" y="3549877"/>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P1</a:t>
            </a:r>
          </a:p>
        </p:txBody>
      </p:sp>
      <p:sp>
        <p:nvSpPr>
          <p:cNvPr id="42" name="TextBox 41"/>
          <p:cNvSpPr txBox="1"/>
          <p:nvPr/>
        </p:nvSpPr>
        <p:spPr>
          <a:xfrm>
            <a:off x="7165675" y="3232108"/>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P2</a:t>
            </a:r>
          </a:p>
        </p:txBody>
      </p:sp>
      <p:sp>
        <p:nvSpPr>
          <p:cNvPr id="43" name="TextBox 42"/>
          <p:cNvSpPr txBox="1"/>
          <p:nvPr/>
        </p:nvSpPr>
        <p:spPr>
          <a:xfrm>
            <a:off x="9350064" y="1863504"/>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P3</a:t>
            </a:r>
          </a:p>
        </p:txBody>
      </p:sp>
    </p:spTree>
    <p:extLst>
      <p:ext uri="{BB962C8B-B14F-4D97-AF65-F5344CB8AC3E}">
        <p14:creationId xmlns:p14="http://schemas.microsoft.com/office/powerpoint/2010/main" val="29176061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5208" y="1148812"/>
            <a:ext cx="3368214" cy="3774230"/>
          </a:xfrm>
          <a:prstGeom prst="rect">
            <a:avLst/>
          </a:prstGeom>
          <a:scene3d>
            <a:camera prst="perspectiveContrastingLeftFacing" fov="5400000">
              <a:rot lat="553844" lon="1793228" rev="21285175"/>
            </a:camera>
            <a:lightRig rig="threePt" dir="t"/>
          </a:scene3d>
        </p:spPr>
      </p:pic>
      <p:sp>
        <p:nvSpPr>
          <p:cNvPr id="83" name="Bent-Up Arrow 82"/>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71517"/>
            <a:ext cx="10515600" cy="1325563"/>
          </a:xfrm>
        </p:spPr>
        <p:txBody>
          <a:bodyPr/>
          <a:lstStyle/>
          <a:p>
            <a:r>
              <a:rPr lang="en-US" b="1">
                <a:solidFill>
                  <a:schemeClr val="bg1"/>
                </a:solidFill>
              </a:rPr>
              <a:t>Rich Near-real-time Monitoring</a:t>
            </a:r>
          </a:p>
        </p:txBody>
      </p:sp>
      <p:sp>
        <p:nvSpPr>
          <p:cNvPr id="5" name="Text Placeholder 4"/>
          <p:cNvSpPr>
            <a:spLocks noGrp="1"/>
          </p:cNvSpPr>
          <p:nvPr>
            <p:ph type="body" sz="quarter" idx="11"/>
          </p:nvPr>
        </p:nvSpPr>
        <p:spPr>
          <a:xfrm>
            <a:off x="269241" y="1189494"/>
            <a:ext cx="6971369" cy="3005195"/>
          </a:xfrm>
        </p:spPr>
        <p:txBody>
          <a:bodyPr>
            <a:normAutofit lnSpcReduction="10000"/>
          </a:bodyPr>
          <a:lstStyle/>
          <a:p>
            <a:r>
              <a:rPr lang="en-US" sz="2353">
                <a:solidFill>
                  <a:schemeClr val="bg1"/>
                </a:solidFill>
              </a:rPr>
              <a:t>Monitor resource consumption over time and set user-configurable alerts and notifications to guide scaling decisions</a:t>
            </a:r>
          </a:p>
          <a:p>
            <a:r>
              <a:rPr lang="en-US" sz="2353">
                <a:solidFill>
                  <a:schemeClr val="bg1"/>
                </a:solidFill>
              </a:rPr>
              <a:t>Rich metrics include % DTU usage, resource usage, database size, connection health</a:t>
            </a:r>
          </a:p>
          <a:p>
            <a:r>
              <a:rPr lang="en-US" sz="2353">
                <a:solidFill>
                  <a:schemeClr val="bg1"/>
                </a:solidFill>
              </a:rPr>
              <a:t>Dashboard views in the portal, or via APIs and DMVs</a:t>
            </a:r>
          </a:p>
          <a:p>
            <a:r>
              <a:rPr lang="en-US" sz="2353">
                <a:solidFill>
                  <a:schemeClr val="bg1"/>
                </a:solidFill>
              </a:rPr>
              <a:t>In-depth DMVs aid troubleshooting </a:t>
            </a:r>
            <a:br>
              <a:rPr lang="en-US" sz="2353">
                <a:solidFill>
                  <a:schemeClr val="bg1"/>
                </a:solidFill>
              </a:rPr>
            </a:br>
            <a:r>
              <a:rPr lang="en-US" sz="2353">
                <a:solidFill>
                  <a:schemeClr val="bg1"/>
                </a:solidFill>
              </a:rPr>
              <a:t>(e.g. at the query level)</a:t>
            </a:r>
          </a:p>
        </p:txBody>
      </p:sp>
      <p:sp>
        <p:nvSpPr>
          <p:cNvPr id="81" name="Rectangle 80"/>
          <p:cNvSpPr/>
          <p:nvPr/>
        </p:nvSpPr>
        <p:spPr>
          <a:xfrm>
            <a:off x="3406726" y="5296552"/>
            <a:ext cx="7918419" cy="1176733"/>
          </a:xfrm>
          <a:prstGeom prst="rect">
            <a:avLst/>
          </a:prstGeom>
        </p:spPr>
        <p:txBody>
          <a:bodyPr wrap="square">
            <a:spAutoFit/>
          </a:bodyPr>
          <a:lstStyle/>
          <a:p>
            <a:r>
              <a:rPr lang="en-US" sz="3529">
                <a:solidFill>
                  <a:srgbClr val="0072C6">
                    <a:lumMod val="60000"/>
                    <a:lumOff val="40000"/>
                  </a:srgbClr>
                </a:solidFill>
                <a:latin typeface="Segoe UI Light"/>
              </a:rPr>
              <a:t>Use monitoring and alerts to understand and manage resource utilization</a:t>
            </a:r>
          </a:p>
        </p:txBody>
      </p:sp>
    </p:spTree>
    <p:extLst>
      <p:ext uri="{BB962C8B-B14F-4D97-AF65-F5344CB8AC3E}">
        <p14:creationId xmlns:p14="http://schemas.microsoft.com/office/powerpoint/2010/main" val="2537295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9561864" cy="1793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Azure Management Portal </a:t>
            </a:r>
          </a:p>
          <a:p>
            <a:r>
              <a:rPr lang="en-US">
                <a:solidFill>
                  <a:schemeClr val="bg1"/>
                </a:solidFill>
              </a:rPr>
              <a:t>Database provisioning</a:t>
            </a:r>
          </a:p>
          <a:p>
            <a:r>
              <a:rPr lang="en-US">
                <a:solidFill>
                  <a:schemeClr val="bg1"/>
                </a:solidFill>
              </a:rPr>
              <a:t>Monitoring performance and scaling-up</a:t>
            </a:r>
          </a:p>
        </p:txBody>
      </p:sp>
    </p:spTree>
    <p:extLst>
      <p:ext uri="{BB962C8B-B14F-4D97-AF65-F5344CB8AC3E}">
        <p14:creationId xmlns:p14="http://schemas.microsoft.com/office/powerpoint/2010/main" val="12801644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DMS</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cs typeface="Segoe UI Light"/>
              </a:rPr>
              <a:t>Bringing cloud to your enterprise level of Databases…</a:t>
            </a:r>
            <a:endParaRPr lang="en-IN" sz="3200" i="1">
              <a:solidFill>
                <a:schemeClr val="bg1"/>
              </a:solidFill>
              <a:cs typeface="Segoe UI Light"/>
            </a:endParaRPr>
          </a:p>
        </p:txBody>
      </p:sp>
    </p:spTree>
    <p:extLst>
      <p:ext uri="{BB962C8B-B14F-4D97-AF65-F5344CB8AC3E}">
        <p14:creationId xmlns:p14="http://schemas.microsoft.com/office/powerpoint/2010/main" val="1507189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Database Migration Journey</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600">
                <a:solidFill>
                  <a:schemeClr val="bg1"/>
                </a:solidFill>
              </a:rPr>
              <a:t>Assess</a:t>
            </a:r>
          </a:p>
          <a:p>
            <a:pPr marL="285750" indent="-285750">
              <a:lnSpc>
                <a:spcPct val="200000"/>
              </a:lnSpc>
              <a:buFont typeface="Arial" panose="020B0604020202020204" pitchFamily="34" charset="0"/>
              <a:buChar char="•"/>
            </a:pPr>
            <a:r>
              <a:rPr lang="en-US" sz="3600">
                <a:solidFill>
                  <a:schemeClr val="bg1"/>
                </a:solidFill>
              </a:rPr>
              <a:t>Migrate </a:t>
            </a:r>
          </a:p>
          <a:p>
            <a:pPr marL="285750" indent="-285750">
              <a:lnSpc>
                <a:spcPct val="200000"/>
              </a:lnSpc>
              <a:buFont typeface="Arial" panose="020B0604020202020204" pitchFamily="34" charset="0"/>
              <a:buChar char="•"/>
            </a:pPr>
            <a:r>
              <a:rPr lang="en-US" sz="3600">
                <a:solidFill>
                  <a:schemeClr val="bg1"/>
                </a:solidFill>
              </a:rPr>
              <a:t>Optimize</a:t>
            </a:r>
          </a:p>
          <a:p>
            <a:endParaRPr lang="en-US">
              <a:solidFill>
                <a:schemeClr val="bg1"/>
              </a:solidFill>
            </a:endParaRPr>
          </a:p>
        </p:txBody>
      </p:sp>
    </p:spTree>
    <p:extLst>
      <p:ext uri="{BB962C8B-B14F-4D97-AF65-F5344CB8AC3E}">
        <p14:creationId xmlns:p14="http://schemas.microsoft.com/office/powerpoint/2010/main" val="92225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Database Migration Service</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610843"/>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en-US" sz="2800">
                <a:solidFill>
                  <a:schemeClr val="bg1"/>
                </a:solidFill>
              </a:rPr>
              <a:t>Fully managed PAAS</a:t>
            </a:r>
            <a:endParaRPr lang="en-US" sz="2800">
              <a:solidFill>
                <a:schemeClr val="bg1"/>
              </a:solidFill>
              <a:cs typeface="Calibri"/>
            </a:endParaRPr>
          </a:p>
          <a:p>
            <a:pPr marL="285750" indent="-285750">
              <a:lnSpc>
                <a:spcPct val="150000"/>
              </a:lnSpc>
              <a:buFont typeface="Arial" panose="020B0604020202020204" pitchFamily="34" charset="0"/>
              <a:buChar char="•"/>
            </a:pPr>
            <a:r>
              <a:rPr lang="en-US" sz="2800">
                <a:solidFill>
                  <a:schemeClr val="bg1"/>
                </a:solidFill>
              </a:rPr>
              <a:t>Designed to enable seamless migrations from multiple database sources to Azure</a:t>
            </a:r>
            <a:endParaRPr lang="en-US" sz="2800">
              <a:solidFill>
                <a:schemeClr val="bg1"/>
              </a:solidFill>
              <a:cs typeface="Calibri"/>
            </a:endParaRPr>
          </a:p>
          <a:p>
            <a:pPr marL="285750" indent="-285750">
              <a:lnSpc>
                <a:spcPct val="150000"/>
              </a:lnSpc>
              <a:buFont typeface="Arial" panose="020B0604020202020204" pitchFamily="34" charset="0"/>
              <a:buChar char="•"/>
            </a:pPr>
            <a:r>
              <a:rPr lang="en-US" sz="2800">
                <a:solidFill>
                  <a:schemeClr val="bg1"/>
                </a:solidFill>
                <a:cs typeface="Calibri"/>
              </a:rPr>
              <a:t>Provides assessment reports for migration</a:t>
            </a:r>
          </a:p>
        </p:txBody>
      </p:sp>
    </p:spTree>
    <p:extLst>
      <p:ext uri="{BB962C8B-B14F-4D97-AF65-F5344CB8AC3E}">
        <p14:creationId xmlns:p14="http://schemas.microsoft.com/office/powerpoint/2010/main" val="1028649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ADEC-CDE9-C647-971A-687BAFDB476E}"/>
              </a:ext>
            </a:extLst>
          </p:cNvPr>
          <p:cNvSpPr>
            <a:spLocks noGrp="1"/>
          </p:cNvSpPr>
          <p:nvPr>
            <p:ph type="title"/>
          </p:nvPr>
        </p:nvSpPr>
        <p:spPr>
          <a:xfrm>
            <a:off x="838200" y="377651"/>
            <a:ext cx="10515600" cy="1325563"/>
          </a:xfrm>
        </p:spPr>
        <p:txBody>
          <a:bodyPr/>
          <a:lstStyle/>
          <a:p>
            <a:r>
              <a:rPr lang="en-US" b="1">
                <a:solidFill>
                  <a:schemeClr val="bg1"/>
                </a:solidFill>
              </a:rPr>
              <a:t>Azure Database Migration</a:t>
            </a:r>
            <a:endParaRPr lang="en-US" b="1">
              <a:solidFill>
                <a:schemeClr val="bg1"/>
              </a:solidFill>
              <a:cs typeface="Calibri Light"/>
            </a:endParaRPr>
          </a:p>
        </p:txBody>
      </p:sp>
      <p:pic>
        <p:nvPicPr>
          <p:cNvPr id="5" name="Picture 4">
            <a:extLst>
              <a:ext uri="{FF2B5EF4-FFF2-40B4-BE49-F238E27FC236}">
                <a16:creationId xmlns:a16="http://schemas.microsoft.com/office/drawing/2014/main" id="{8AEF4392-FD9B-8144-A92C-A86E05BF5AA0}"/>
              </a:ext>
            </a:extLst>
          </p:cNvPr>
          <p:cNvPicPr>
            <a:picLocks noChangeAspect="1"/>
          </p:cNvPicPr>
          <p:nvPr/>
        </p:nvPicPr>
        <p:blipFill>
          <a:blip r:embed="rId2"/>
          <a:stretch>
            <a:fillRect/>
          </a:stretch>
        </p:blipFill>
        <p:spPr>
          <a:xfrm>
            <a:off x="1842504" y="1466662"/>
            <a:ext cx="8493625" cy="5157536"/>
          </a:xfrm>
          <a:prstGeom prst="rect">
            <a:avLst/>
          </a:prstGeom>
          <a:ln>
            <a:noFill/>
          </a:ln>
          <a:effectLst>
            <a:softEdge rad="112500"/>
          </a:effectLst>
        </p:spPr>
      </p:pic>
    </p:spTree>
    <p:extLst>
      <p:ext uri="{BB962C8B-B14F-4D97-AF65-F5344CB8AC3E}">
        <p14:creationId xmlns:p14="http://schemas.microsoft.com/office/powerpoint/2010/main" val="38008535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Migration Assistant </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108543"/>
          </a:xfrm>
          <a:prstGeom prst="rect">
            <a:avLst/>
          </a:prstGeom>
          <a:noFill/>
        </p:spPr>
        <p:txBody>
          <a:bodyPr wrap="square" rtlCol="0" anchor="t">
            <a:spAutoFit/>
          </a:bodyPr>
          <a:lstStyle/>
          <a:p>
            <a:pPr marL="285750" indent="-285750">
              <a:buFont typeface="Arial" panose="020B0604020202020204" pitchFamily="34" charset="0"/>
              <a:buChar char="•"/>
            </a:pPr>
            <a:r>
              <a:rPr lang="en-US" sz="2800">
                <a:solidFill>
                  <a:schemeClr val="bg1"/>
                </a:solidFill>
                <a:cs typeface="Calibri"/>
              </a:rPr>
              <a:t>Assesses on-premises SQL Server instance migrating to Azure SQL database</a:t>
            </a:r>
          </a:p>
          <a:p>
            <a:pPr marL="285750" indent="-285750">
              <a:buFont typeface="Arial" panose="020B0604020202020204" pitchFamily="34" charset="0"/>
              <a:buChar char="•"/>
            </a:pPr>
            <a:r>
              <a:rPr lang="en-US" sz="2800">
                <a:solidFill>
                  <a:schemeClr val="bg1"/>
                </a:solidFill>
                <a:cs typeface="Calibri"/>
              </a:rPr>
              <a:t>Discovers issues that can affect an upgrade to an on-premises SQL Server</a:t>
            </a:r>
          </a:p>
          <a:p>
            <a:pPr marL="285750" indent="-285750">
              <a:buFont typeface="Arial" panose="020B0604020202020204" pitchFamily="34" charset="0"/>
              <a:buChar char="•"/>
            </a:pPr>
            <a:r>
              <a:rPr lang="en-US" sz="2800">
                <a:solidFill>
                  <a:schemeClr val="bg1"/>
                </a:solidFill>
                <a:cs typeface="Calibri"/>
              </a:rPr>
              <a:t>Discovers new features in the target SQL Server platform that the database can benefit from after an upgrade</a:t>
            </a:r>
          </a:p>
          <a:p>
            <a:pPr marL="285750" indent="-285750">
              <a:buFont typeface="Arial" panose="020B0604020202020204" pitchFamily="34" charset="0"/>
              <a:buChar char="•"/>
            </a:pPr>
            <a:r>
              <a:rPr lang="en-US" sz="2800">
                <a:solidFill>
                  <a:schemeClr val="bg1"/>
                </a:solidFill>
                <a:cs typeface="Calibri"/>
              </a:rPr>
              <a:t>Migrates schema and data table from on-premises to Azure</a:t>
            </a:r>
          </a:p>
        </p:txBody>
      </p:sp>
    </p:spTree>
    <p:extLst>
      <p:ext uri="{BB962C8B-B14F-4D97-AF65-F5344CB8AC3E}">
        <p14:creationId xmlns:p14="http://schemas.microsoft.com/office/powerpoint/2010/main" val="1805517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6592" y="267806"/>
            <a:ext cx="9144000" cy="1013898"/>
          </a:xfrm>
        </p:spPr>
        <p:txBody>
          <a:bodyPr/>
          <a:lstStyle/>
          <a:p>
            <a:pPr algn="l"/>
            <a:r>
              <a:rPr lang="en-US" b="1" dirty="0">
                <a:solidFill>
                  <a:schemeClr val="bg1"/>
                </a:solidFill>
                <a:cs typeface="Calibri Light"/>
              </a:rPr>
              <a:t>About me</a:t>
            </a:r>
          </a:p>
        </p:txBody>
      </p:sp>
      <p:sp>
        <p:nvSpPr>
          <p:cNvPr id="3" name="Subtitle 2"/>
          <p:cNvSpPr>
            <a:spLocks noGrp="1"/>
          </p:cNvSpPr>
          <p:nvPr>
            <p:ph type="subTitle" idx="1"/>
          </p:nvPr>
        </p:nvSpPr>
        <p:spPr>
          <a:xfrm>
            <a:off x="733167" y="1507524"/>
            <a:ext cx="7323438" cy="4992130"/>
          </a:xfrm>
        </p:spPr>
        <p:txBody>
          <a:bodyPr vert="horz" lIns="91440" tIns="45720" rIns="91440" bIns="45720" rtlCol="0" anchor="t">
            <a:noAutofit/>
          </a:bodyPr>
          <a:lstStyle/>
          <a:p>
            <a:pPr marL="342900" indent="-342900" algn="l">
              <a:lnSpc>
                <a:spcPct val="150000"/>
              </a:lnSpc>
              <a:buFont typeface="Arial" panose="020B0604020202020204" pitchFamily="34" charset="0"/>
              <a:buChar char="•"/>
            </a:pPr>
            <a:r>
              <a:rPr lang="en-US" sz="2000" dirty="0">
                <a:solidFill>
                  <a:schemeClr val="bg1"/>
                </a:solidFill>
                <a:cs typeface="Calibri"/>
              </a:rPr>
              <a:t>Founder &amp; Director – </a:t>
            </a:r>
            <a:r>
              <a:rPr lang="en-US" sz="2000" dirty="0" err="1">
                <a:solidFill>
                  <a:schemeClr val="bg1"/>
                </a:solidFill>
                <a:cs typeface="Calibri"/>
              </a:rPr>
              <a:t>CodeSizzler</a:t>
            </a:r>
            <a:endParaRPr lang="en-US" sz="2000" dirty="0">
              <a:solidFill>
                <a:schemeClr val="bg1"/>
              </a:solidFill>
              <a:cs typeface="Calibri"/>
            </a:endParaRPr>
          </a:p>
          <a:p>
            <a:pPr marL="342900" indent="-342900" algn="l">
              <a:lnSpc>
                <a:spcPct val="150000"/>
              </a:lnSpc>
              <a:buFont typeface="Arial" panose="020B0604020202020204" pitchFamily="34" charset="0"/>
              <a:buChar char="•"/>
            </a:pPr>
            <a:r>
              <a:rPr lang="en-US" sz="2000" dirty="0">
                <a:solidFill>
                  <a:schemeClr val="bg1"/>
                </a:solidFill>
                <a:cs typeface="Calibri"/>
              </a:rPr>
              <a:t>Microsoft Most Valuable Professional – Azure </a:t>
            </a:r>
          </a:p>
          <a:p>
            <a:pPr marL="342900" indent="-342900" algn="l">
              <a:lnSpc>
                <a:spcPct val="150000"/>
              </a:lnSpc>
              <a:buFont typeface="Arial" panose="020B0604020202020204" pitchFamily="34" charset="0"/>
              <a:buChar char="•"/>
            </a:pPr>
            <a:r>
              <a:rPr lang="en-US" sz="2000" dirty="0">
                <a:solidFill>
                  <a:schemeClr val="bg1"/>
                </a:solidFill>
                <a:cs typeface="Calibri"/>
              </a:rPr>
              <a:t>Microsoft Certified Trainer</a:t>
            </a:r>
          </a:p>
          <a:p>
            <a:pPr marL="342900" indent="-342900" algn="l">
              <a:lnSpc>
                <a:spcPct val="150000"/>
              </a:lnSpc>
              <a:buFont typeface="Arial" panose="020B0604020202020204" pitchFamily="34" charset="0"/>
              <a:buChar char="•"/>
            </a:pPr>
            <a:r>
              <a:rPr lang="en-US" sz="2000" dirty="0">
                <a:solidFill>
                  <a:schemeClr val="bg1"/>
                </a:solidFill>
                <a:cs typeface="Calibri"/>
              </a:rPr>
              <a:t>8 years of experience as Cloud Consultant</a:t>
            </a:r>
          </a:p>
          <a:p>
            <a:pPr marL="342900" indent="-342900" algn="l">
              <a:lnSpc>
                <a:spcPct val="150000"/>
              </a:lnSpc>
              <a:buFont typeface="Arial" panose="020B0604020202020204" pitchFamily="34" charset="0"/>
              <a:buChar char="•"/>
            </a:pPr>
            <a:r>
              <a:rPr lang="en-US" sz="2000" dirty="0">
                <a:solidFill>
                  <a:schemeClr val="bg1"/>
                </a:solidFill>
                <a:cs typeface="Calibri"/>
              </a:rPr>
              <a:t>Azure – AWS – GCP – IoT – Machine Learning – Cognitive Services – Bot – Xamarin – Big Data</a:t>
            </a:r>
          </a:p>
          <a:p>
            <a:pPr marL="342900" indent="-342900" algn="l">
              <a:lnSpc>
                <a:spcPct val="150000"/>
              </a:lnSpc>
              <a:buFont typeface="Arial" panose="020B0604020202020204" pitchFamily="34" charset="0"/>
              <a:buChar char="•"/>
            </a:pPr>
            <a:r>
              <a:rPr lang="en-US" sz="2000" dirty="0">
                <a:solidFill>
                  <a:schemeClr val="bg1"/>
                </a:solidFill>
                <a:cs typeface="Calibri"/>
              </a:rPr>
              <a:t>Consultant for Accenture, Adobe, Boeing, Deloitte., Infosys, Johnson Controls, Microsoft, Wipro, etc.,</a:t>
            </a:r>
          </a:p>
        </p:txBody>
      </p:sp>
      <p:pic>
        <p:nvPicPr>
          <p:cNvPr id="6" name="Picture 5">
            <a:extLst>
              <a:ext uri="{FF2B5EF4-FFF2-40B4-BE49-F238E27FC236}">
                <a16:creationId xmlns:a16="http://schemas.microsoft.com/office/drawing/2014/main" id="{0ADBB832-5F02-49A6-B627-F85E759BAA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7242" y="511439"/>
            <a:ext cx="3181082" cy="3181082"/>
          </a:xfrm>
          <a:prstGeom prst="rect">
            <a:avLst/>
          </a:prstGeom>
        </p:spPr>
      </p:pic>
      <p:sp>
        <p:nvSpPr>
          <p:cNvPr id="4" name="Footer Placeholder 3">
            <a:extLst>
              <a:ext uri="{FF2B5EF4-FFF2-40B4-BE49-F238E27FC236}">
                <a16:creationId xmlns:a16="http://schemas.microsoft.com/office/drawing/2014/main" id="{62D3511E-79A0-9049-B1B1-BFC49537F261}"/>
              </a:ext>
            </a:extLst>
          </p:cNvPr>
          <p:cNvSpPr>
            <a:spLocks noGrp="1"/>
          </p:cNvSpPr>
          <p:nvPr>
            <p:ph type="ftr" sz="quarter" idx="11"/>
          </p:nvPr>
        </p:nvSpPr>
        <p:spPr/>
        <p:txBody>
          <a:bodyPr/>
          <a:lstStyle/>
          <a:p>
            <a:r>
              <a:rPr lang="en-US" dirty="0" err="1"/>
              <a:t>www.codesizzler.in</a:t>
            </a:r>
            <a:endParaRPr lang="en-US" dirty="0"/>
          </a:p>
        </p:txBody>
      </p:sp>
      <p:sp>
        <p:nvSpPr>
          <p:cNvPr id="7" name="TextBox 6">
            <a:extLst>
              <a:ext uri="{FF2B5EF4-FFF2-40B4-BE49-F238E27FC236}">
                <a16:creationId xmlns:a16="http://schemas.microsoft.com/office/drawing/2014/main" id="{96EC1DEB-1029-3F45-AAAE-EED96906AC9F}"/>
              </a:ext>
            </a:extLst>
          </p:cNvPr>
          <p:cNvSpPr txBox="1"/>
          <p:nvPr/>
        </p:nvSpPr>
        <p:spPr>
          <a:xfrm>
            <a:off x="8653388" y="3796907"/>
            <a:ext cx="3181082" cy="584775"/>
          </a:xfrm>
          <a:prstGeom prst="rect">
            <a:avLst/>
          </a:prstGeom>
          <a:noFill/>
        </p:spPr>
        <p:txBody>
          <a:bodyPr wrap="square" rtlCol="0">
            <a:spAutoFit/>
          </a:bodyPr>
          <a:lstStyle/>
          <a:p>
            <a:r>
              <a:rPr lang="en-US" sz="1600" dirty="0">
                <a:solidFill>
                  <a:schemeClr val="bg1"/>
                </a:solidFill>
              </a:rPr>
              <a:t>Twitter - @</a:t>
            </a:r>
            <a:r>
              <a:rPr lang="en-US" sz="1600" dirty="0" err="1">
                <a:solidFill>
                  <a:schemeClr val="bg1"/>
                </a:solidFill>
              </a:rPr>
              <a:t>TechFero</a:t>
            </a:r>
            <a:endParaRPr lang="en-US" sz="1600" dirty="0">
              <a:solidFill>
                <a:schemeClr val="bg1"/>
              </a:solidFill>
            </a:endParaRPr>
          </a:p>
          <a:p>
            <a:r>
              <a:rPr lang="en-US" sz="1600" dirty="0">
                <a:solidFill>
                  <a:schemeClr val="bg1"/>
                </a:solidFill>
              </a:rPr>
              <a:t>Email ID – </a:t>
            </a:r>
            <a:r>
              <a:rPr lang="en-US" sz="1600" dirty="0">
                <a:solidFill>
                  <a:schemeClr val="bg1"/>
                </a:solidFill>
                <a:hlinkClick r:id="rId3">
                  <a:extLst>
                    <a:ext uri="{A12FA001-AC4F-418D-AE19-62706E023703}">
                      <ahyp:hlinkClr xmlns:ahyp="http://schemas.microsoft.com/office/drawing/2018/hyperlinkcolor" val="tx"/>
                    </a:ext>
                  </a:extLst>
                </a:hlinkClick>
              </a:rPr>
              <a:t>feroz@codesizzler.info</a:t>
            </a:r>
            <a:r>
              <a:rPr lang="en-US" sz="1600" dirty="0">
                <a:solidFill>
                  <a:schemeClr val="bg1"/>
                </a:solidFill>
              </a:rPr>
              <a:t> </a:t>
            </a:r>
          </a:p>
        </p:txBody>
      </p:sp>
      <p:pic>
        <p:nvPicPr>
          <p:cNvPr id="8" name="Picture 7">
            <a:extLst>
              <a:ext uri="{FF2B5EF4-FFF2-40B4-BE49-F238E27FC236}">
                <a16:creationId xmlns:a16="http://schemas.microsoft.com/office/drawing/2014/main" id="{C2B1FEC5-A153-0145-B8B2-B14150868A62}"/>
              </a:ext>
            </a:extLst>
          </p:cNvPr>
          <p:cNvPicPr>
            <a:picLocks noChangeAspect="1"/>
          </p:cNvPicPr>
          <p:nvPr/>
        </p:nvPicPr>
        <p:blipFill>
          <a:blip r:embed="rId4"/>
          <a:stretch>
            <a:fillRect/>
          </a:stretch>
        </p:blipFill>
        <p:spPr>
          <a:xfrm>
            <a:off x="10243929" y="4780325"/>
            <a:ext cx="1719329" cy="1719329"/>
          </a:xfrm>
          <a:prstGeom prst="rect">
            <a:avLst/>
          </a:prstGeom>
        </p:spPr>
      </p:pic>
      <p:pic>
        <p:nvPicPr>
          <p:cNvPr id="9" name="Picture 8">
            <a:extLst>
              <a:ext uri="{FF2B5EF4-FFF2-40B4-BE49-F238E27FC236}">
                <a16:creationId xmlns:a16="http://schemas.microsoft.com/office/drawing/2014/main" id="{E0AC575F-926B-484F-85F9-91CE722877D7}"/>
              </a:ext>
            </a:extLst>
          </p:cNvPr>
          <p:cNvPicPr>
            <a:picLocks noChangeAspect="1"/>
          </p:cNvPicPr>
          <p:nvPr/>
        </p:nvPicPr>
        <p:blipFill>
          <a:blip r:embed="rId5"/>
          <a:stretch>
            <a:fillRect/>
          </a:stretch>
        </p:blipFill>
        <p:spPr>
          <a:xfrm>
            <a:off x="8537242" y="4633196"/>
            <a:ext cx="1271739" cy="2013586"/>
          </a:xfrm>
          <a:prstGeom prst="rect">
            <a:avLst/>
          </a:prstGeom>
        </p:spPr>
      </p:pic>
    </p:spTree>
    <p:extLst>
      <p:ext uri="{BB962C8B-B14F-4D97-AF65-F5344CB8AC3E}">
        <p14:creationId xmlns:p14="http://schemas.microsoft.com/office/powerpoint/2010/main" val="24587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Types of Migrations</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072234"/>
          </a:xfrm>
          <a:prstGeom prst="rect">
            <a:avLst/>
          </a:prstGeom>
          <a:noFill/>
        </p:spPr>
        <p:txBody>
          <a:bodyPr wrap="square" rtlCol="0" anchor="t">
            <a:spAutoFit/>
          </a:bodyPr>
          <a:lstStyle/>
          <a:p>
            <a:pPr marL="285750" indent="-285750">
              <a:lnSpc>
                <a:spcPct val="250000"/>
              </a:lnSpc>
              <a:buFont typeface="Arial" panose="020B0604020202020204" pitchFamily="34" charset="0"/>
              <a:buChar char="•"/>
            </a:pPr>
            <a:r>
              <a:rPr lang="en-US" sz="2800">
                <a:solidFill>
                  <a:schemeClr val="bg1"/>
                </a:solidFill>
                <a:cs typeface="Calibri"/>
              </a:rPr>
              <a:t>Online Migration</a:t>
            </a:r>
            <a:endParaRPr lang="en-US">
              <a:cs typeface="Calibri" panose="020F0502020204030204"/>
            </a:endParaRPr>
          </a:p>
          <a:p>
            <a:pPr marL="285750" indent="-285750">
              <a:lnSpc>
                <a:spcPct val="250000"/>
              </a:lnSpc>
              <a:buFont typeface="Arial" panose="020B0604020202020204" pitchFamily="34" charset="0"/>
              <a:buChar char="•"/>
            </a:pPr>
            <a:r>
              <a:rPr lang="en-US" sz="2800">
                <a:solidFill>
                  <a:schemeClr val="bg1"/>
                </a:solidFill>
                <a:cs typeface="Calibri"/>
              </a:rPr>
              <a:t>Offline Migration</a:t>
            </a:r>
          </a:p>
        </p:txBody>
      </p:sp>
    </p:spTree>
    <p:extLst>
      <p:ext uri="{BB962C8B-B14F-4D97-AF65-F5344CB8AC3E}">
        <p14:creationId xmlns:p14="http://schemas.microsoft.com/office/powerpoint/2010/main" val="358791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Online Database Migration</a:t>
            </a:r>
            <a:endParaRPr lang="en-US"/>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556982"/>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With an online migration, downtime is limited</a:t>
            </a:r>
            <a:endParaRPr lang="en-US"/>
          </a:p>
          <a:p>
            <a:pPr marL="285750" indent="-285750">
              <a:lnSpc>
                <a:spcPct val="200000"/>
              </a:lnSpc>
              <a:buFont typeface="Arial" panose="020B0604020202020204" pitchFamily="34" charset="0"/>
              <a:buChar char="•"/>
            </a:pPr>
            <a:r>
              <a:rPr lang="en-US" sz="2800">
                <a:solidFill>
                  <a:schemeClr val="bg1"/>
                </a:solidFill>
                <a:cs typeface="Calibri"/>
              </a:rPr>
              <a:t>Migrated data from on-premises to cloud with less cutoff time</a:t>
            </a:r>
          </a:p>
          <a:p>
            <a:pPr marL="285750" indent="-285750">
              <a:lnSpc>
                <a:spcPct val="200000"/>
              </a:lnSpc>
              <a:buFont typeface="Arial" panose="020B0604020202020204" pitchFamily="34" charset="0"/>
              <a:buChar char="•"/>
            </a:pPr>
            <a:r>
              <a:rPr lang="en-US" sz="2800">
                <a:solidFill>
                  <a:schemeClr val="bg1"/>
                </a:solidFill>
                <a:cs typeface="Calibri"/>
              </a:rPr>
              <a:t>Can be used when the application is not supposed to go down</a:t>
            </a:r>
          </a:p>
        </p:txBody>
      </p:sp>
    </p:spTree>
    <p:extLst>
      <p:ext uri="{BB962C8B-B14F-4D97-AF65-F5344CB8AC3E}">
        <p14:creationId xmlns:p14="http://schemas.microsoft.com/office/powerpoint/2010/main" val="161155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Offline Database Migration</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418756"/>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Offline migration causes application downtime</a:t>
            </a:r>
          </a:p>
          <a:p>
            <a:pPr marL="285750" indent="-285750">
              <a:lnSpc>
                <a:spcPct val="200000"/>
              </a:lnSpc>
              <a:buFont typeface="Arial" panose="020B0604020202020204" pitchFamily="34" charset="0"/>
              <a:buChar char="•"/>
            </a:pPr>
            <a:r>
              <a:rPr lang="en-US" sz="2800">
                <a:solidFill>
                  <a:schemeClr val="bg1"/>
                </a:solidFill>
                <a:cs typeface="Calibri"/>
              </a:rPr>
              <a:t>Application cannot be used until the migration gets completed</a:t>
            </a:r>
          </a:p>
          <a:p>
            <a:pPr marL="285750" indent="-285750">
              <a:lnSpc>
                <a:spcPct val="200000"/>
              </a:lnSpc>
              <a:buFont typeface="Arial" panose="020B0604020202020204" pitchFamily="34" charset="0"/>
              <a:buChar char="•"/>
            </a:pPr>
            <a:r>
              <a:rPr lang="en-US" sz="2800">
                <a:solidFill>
                  <a:schemeClr val="bg1"/>
                </a:solidFill>
                <a:cs typeface="Calibri"/>
              </a:rPr>
              <a:t>Can be used when there are no application dependencies</a:t>
            </a:r>
          </a:p>
          <a:p>
            <a:pPr marL="285750" indent="-285750">
              <a:lnSpc>
                <a:spcPct val="200000"/>
              </a:lnSpc>
              <a:buFont typeface="Arial" panose="020B0604020202020204" pitchFamily="34" charset="0"/>
              <a:buChar char="•"/>
            </a:pPr>
            <a:endParaRPr lang="en-US" sz="2800">
              <a:solidFill>
                <a:schemeClr val="bg1"/>
              </a:solidFill>
              <a:cs typeface="Calibri"/>
            </a:endParaRPr>
          </a:p>
        </p:txBody>
      </p:sp>
    </p:spTree>
    <p:extLst>
      <p:ext uri="{BB962C8B-B14F-4D97-AF65-F5344CB8AC3E}">
        <p14:creationId xmlns:p14="http://schemas.microsoft.com/office/powerpoint/2010/main" val="66406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Data Migration Scenarios</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807929" cy="6004080"/>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Migrating SQL Server to Azure SQL DB Offline/Online</a:t>
            </a:r>
            <a:endParaRPr lang="en-US">
              <a:solidFill>
                <a:schemeClr val="bg1"/>
              </a:solidFill>
            </a:endParaRPr>
          </a:p>
          <a:p>
            <a:pPr marL="285750" indent="-285750">
              <a:lnSpc>
                <a:spcPct val="200000"/>
              </a:lnSpc>
              <a:buFont typeface="Arial" panose="020B0604020202020204" pitchFamily="34" charset="0"/>
              <a:buChar char="•"/>
            </a:pPr>
            <a:r>
              <a:rPr lang="en-US" sz="2800">
                <a:solidFill>
                  <a:schemeClr val="bg1"/>
                </a:solidFill>
                <a:cs typeface="Calibri"/>
              </a:rPr>
              <a:t>Migrating MySQL to Azure SQL DB Offline/Online</a:t>
            </a:r>
          </a:p>
          <a:p>
            <a:pPr marL="285750" indent="-285750">
              <a:lnSpc>
                <a:spcPct val="200000"/>
              </a:lnSpc>
              <a:buFont typeface="Arial" panose="020B0604020202020204" pitchFamily="34" charset="0"/>
              <a:buChar char="•"/>
            </a:pPr>
            <a:r>
              <a:rPr lang="en-US" sz="2800">
                <a:solidFill>
                  <a:schemeClr val="bg1"/>
                </a:solidFill>
                <a:cs typeface="Calibri"/>
              </a:rPr>
              <a:t>Migrating RDS MySQL to Azure DB Offline/Online</a:t>
            </a:r>
            <a:endParaRPr lang="en-US">
              <a:solidFill>
                <a:schemeClr val="bg1"/>
              </a:solidFill>
              <a:cs typeface="Calibri" panose="020F0502020204030204"/>
            </a:endParaRPr>
          </a:p>
          <a:p>
            <a:pPr marL="285750" indent="-285750">
              <a:lnSpc>
                <a:spcPct val="200000"/>
              </a:lnSpc>
              <a:buFont typeface="Arial" panose="020B0604020202020204" pitchFamily="34" charset="0"/>
              <a:buChar char="•"/>
            </a:pPr>
            <a:r>
              <a:rPr lang="en-US" sz="2800">
                <a:solidFill>
                  <a:schemeClr val="bg1"/>
                </a:solidFill>
                <a:cs typeface="Calibri"/>
              </a:rPr>
              <a:t>Migrating Mongo DB to Azure Cosmos DB Mongo API Offline/Online</a:t>
            </a:r>
            <a:endParaRPr lang="en-US">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p:txBody>
      </p:sp>
    </p:spTree>
    <p:extLst>
      <p:ext uri="{BB962C8B-B14F-4D97-AF65-F5344CB8AC3E}">
        <p14:creationId xmlns:p14="http://schemas.microsoft.com/office/powerpoint/2010/main" val="58395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b="1">
                <a:solidFill>
                  <a:schemeClr val="bg1"/>
                </a:solidFill>
                <a:cs typeface="Calibri Light"/>
              </a:rPr>
              <a:t>Data Migration Service Pricing</a:t>
            </a:r>
            <a:endParaRPr lang="en-US">
              <a:solidFill>
                <a:schemeClr val="bg1"/>
              </a:solidFill>
            </a:endParaRPr>
          </a:p>
        </p:txBody>
      </p:sp>
      <p:graphicFrame>
        <p:nvGraphicFramePr>
          <p:cNvPr id="5" name="Table 4">
            <a:extLst>
              <a:ext uri="{FF2B5EF4-FFF2-40B4-BE49-F238E27FC236}">
                <a16:creationId xmlns:a16="http://schemas.microsoft.com/office/drawing/2014/main" id="{EF561C5B-D963-47ED-B4E5-C80CC0BF7CD1}"/>
              </a:ext>
            </a:extLst>
          </p:cNvPr>
          <p:cNvGraphicFramePr>
            <a:graphicFrameLocks noGrp="1"/>
          </p:cNvGraphicFramePr>
          <p:nvPr>
            <p:extLst>
              <p:ext uri="{D42A27DB-BD31-4B8C-83A1-F6EECF244321}">
                <p14:modId xmlns:p14="http://schemas.microsoft.com/office/powerpoint/2010/main" val="2556727214"/>
              </p:ext>
            </p:extLst>
          </p:nvPr>
        </p:nvGraphicFramePr>
        <p:xfrm>
          <a:off x="3382210" y="1844841"/>
          <a:ext cx="4999616" cy="2011680"/>
        </p:xfrm>
        <a:graphic>
          <a:graphicData uri="http://schemas.openxmlformats.org/drawingml/2006/table">
            <a:tbl>
              <a:tblPr firstRow="1" bandRow="1">
                <a:tableStyleId>{5C22544A-7EE6-4342-B048-85BDC9FD1C3A}</a:tableStyleId>
              </a:tblPr>
              <a:tblGrid>
                <a:gridCol w="2499808">
                  <a:extLst>
                    <a:ext uri="{9D8B030D-6E8A-4147-A177-3AD203B41FA5}">
                      <a16:colId xmlns:a16="http://schemas.microsoft.com/office/drawing/2014/main" val="2752043125"/>
                    </a:ext>
                  </a:extLst>
                </a:gridCol>
                <a:gridCol w="2499808">
                  <a:extLst>
                    <a:ext uri="{9D8B030D-6E8A-4147-A177-3AD203B41FA5}">
                      <a16:colId xmlns:a16="http://schemas.microsoft.com/office/drawing/2014/main" val="2683607011"/>
                    </a:ext>
                  </a:extLst>
                </a:gridCol>
              </a:tblGrid>
              <a:tr h="494631">
                <a:tc>
                  <a:txBody>
                    <a:bodyPr/>
                    <a:lstStyle/>
                    <a:p>
                      <a:pPr fontAlgn="t"/>
                      <a:r>
                        <a:rPr lang="en-US" cap="all">
                          <a:effectLst/>
                        </a:rPr>
                        <a:t>Standard VCORE(S)</a:t>
                      </a:r>
                    </a:p>
                  </a:txBody>
                  <a:tcPr marL="114300" marR="114300" marT="114300" marB="114300"/>
                </a:tc>
                <a:tc>
                  <a:txBody>
                    <a:bodyPr/>
                    <a:lstStyle/>
                    <a:p>
                      <a:pPr fontAlgn="t"/>
                      <a:r>
                        <a:rPr lang="en-US" cap="all">
                          <a:effectLst/>
                        </a:rPr>
                        <a:t>PRICE*</a:t>
                      </a:r>
                    </a:p>
                  </a:txBody>
                  <a:tcPr marL="114300" marR="114300" marT="114300" marB="114300"/>
                </a:tc>
                <a:extLst>
                  <a:ext uri="{0D108BD9-81ED-4DB2-BD59-A6C34878D82A}">
                    <a16:rowId xmlns:a16="http://schemas.microsoft.com/office/drawing/2014/main" val="868470640"/>
                  </a:ext>
                </a:extLst>
              </a:tr>
              <a:tr h="494631">
                <a:tc>
                  <a:txBody>
                    <a:bodyPr/>
                    <a:lstStyle/>
                    <a:p>
                      <a:pPr fontAlgn="t"/>
                      <a:r>
                        <a:rPr lang="en-US">
                          <a:effectLst/>
                        </a:rPr>
                        <a:t>1</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3164073895"/>
                  </a:ext>
                </a:extLst>
              </a:tr>
              <a:tr h="494631">
                <a:tc>
                  <a:txBody>
                    <a:bodyPr/>
                    <a:lstStyle/>
                    <a:p>
                      <a:pPr fontAlgn="t"/>
                      <a:r>
                        <a:rPr lang="en-US">
                          <a:effectLst/>
                        </a:rPr>
                        <a:t>2</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3429388821"/>
                  </a:ext>
                </a:extLst>
              </a:tr>
              <a:tr h="494631">
                <a:tc>
                  <a:txBody>
                    <a:bodyPr/>
                    <a:lstStyle/>
                    <a:p>
                      <a:pPr fontAlgn="t"/>
                      <a:r>
                        <a:rPr lang="en-US">
                          <a:effectLst/>
                        </a:rPr>
                        <a:t>4</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64289668"/>
                  </a:ext>
                </a:extLst>
              </a:tr>
            </a:tbl>
          </a:graphicData>
        </a:graphic>
      </p:graphicFrame>
      <p:graphicFrame>
        <p:nvGraphicFramePr>
          <p:cNvPr id="8" name="Table 7">
            <a:extLst>
              <a:ext uri="{FF2B5EF4-FFF2-40B4-BE49-F238E27FC236}">
                <a16:creationId xmlns:a16="http://schemas.microsoft.com/office/drawing/2014/main" id="{71CC351C-69D6-4CD5-9A68-50B76D0C2637}"/>
              </a:ext>
            </a:extLst>
          </p:cNvPr>
          <p:cNvGraphicFramePr>
            <a:graphicFrameLocks noGrp="1"/>
          </p:cNvGraphicFramePr>
          <p:nvPr>
            <p:extLst>
              <p:ext uri="{D42A27DB-BD31-4B8C-83A1-F6EECF244321}">
                <p14:modId xmlns:p14="http://schemas.microsoft.com/office/powerpoint/2010/main" val="2084961501"/>
              </p:ext>
            </p:extLst>
          </p:nvPr>
        </p:nvGraphicFramePr>
        <p:xfrm>
          <a:off x="3382209" y="4170946"/>
          <a:ext cx="4990086" cy="1116262"/>
        </p:xfrm>
        <a:graphic>
          <a:graphicData uri="http://schemas.openxmlformats.org/drawingml/2006/table">
            <a:tbl>
              <a:tblPr firstRow="1" bandRow="1">
                <a:tableStyleId>{5C22544A-7EE6-4342-B048-85BDC9FD1C3A}</a:tableStyleId>
              </a:tblPr>
              <a:tblGrid>
                <a:gridCol w="2495043">
                  <a:extLst>
                    <a:ext uri="{9D8B030D-6E8A-4147-A177-3AD203B41FA5}">
                      <a16:colId xmlns:a16="http://schemas.microsoft.com/office/drawing/2014/main" val="90921692"/>
                    </a:ext>
                  </a:extLst>
                </a:gridCol>
                <a:gridCol w="2495043">
                  <a:extLst>
                    <a:ext uri="{9D8B030D-6E8A-4147-A177-3AD203B41FA5}">
                      <a16:colId xmlns:a16="http://schemas.microsoft.com/office/drawing/2014/main" val="1559216614"/>
                    </a:ext>
                  </a:extLst>
                </a:gridCol>
              </a:tblGrid>
              <a:tr h="507999">
                <a:tc>
                  <a:txBody>
                    <a:bodyPr/>
                    <a:lstStyle/>
                    <a:p>
                      <a:pPr fontAlgn="t"/>
                      <a:r>
                        <a:rPr lang="en-US" cap="all">
                          <a:effectLst/>
                        </a:rPr>
                        <a:t>Premium VCORE(S)</a:t>
                      </a:r>
                    </a:p>
                  </a:txBody>
                  <a:tcPr marL="114300" marR="114300" marT="114300" marB="114300"/>
                </a:tc>
                <a:tc>
                  <a:txBody>
                    <a:bodyPr/>
                    <a:lstStyle/>
                    <a:p>
                      <a:pPr fontAlgn="t"/>
                      <a:r>
                        <a:rPr lang="en-US" cap="all">
                          <a:effectLst/>
                        </a:rPr>
                        <a:t>PRICE*</a:t>
                      </a:r>
                    </a:p>
                  </a:txBody>
                  <a:tcPr marL="114300" marR="114300" marT="114300" marB="114300"/>
                </a:tc>
                <a:extLst>
                  <a:ext uri="{0D108BD9-81ED-4DB2-BD59-A6C34878D82A}">
                    <a16:rowId xmlns:a16="http://schemas.microsoft.com/office/drawing/2014/main" val="1859251145"/>
                  </a:ext>
                </a:extLst>
              </a:tr>
              <a:tr h="608263">
                <a:tc>
                  <a:txBody>
                    <a:bodyPr/>
                    <a:lstStyle/>
                    <a:p>
                      <a:pPr fontAlgn="t"/>
                      <a:r>
                        <a:rPr lang="en-US">
                          <a:effectLst/>
                        </a:rPr>
                        <a:t>4</a:t>
                      </a:r>
                    </a:p>
                  </a:txBody>
                  <a:tcPr marL="114300" marR="114300" marT="114300" marB="114300"/>
                </a:tc>
                <a:tc>
                  <a:txBody>
                    <a:bodyPr/>
                    <a:lstStyle/>
                    <a:p>
                      <a:pPr fontAlgn="t"/>
                      <a:r>
                        <a:rPr lang="en-US">
                          <a:effectLst/>
                        </a:rPr>
                        <a:t>£0.276/hour</a:t>
                      </a:r>
                    </a:p>
                  </a:txBody>
                  <a:tcPr marL="114300" marR="114300" marT="114300" marB="114300"/>
                </a:tc>
                <a:extLst>
                  <a:ext uri="{0D108BD9-81ED-4DB2-BD59-A6C34878D82A}">
                    <a16:rowId xmlns:a16="http://schemas.microsoft.com/office/drawing/2014/main" val="2934289871"/>
                  </a:ext>
                </a:extLst>
              </a:tr>
            </a:tbl>
          </a:graphicData>
        </a:graphic>
      </p:graphicFrame>
    </p:spTree>
    <p:extLst>
      <p:ext uri="{BB962C8B-B14F-4D97-AF65-F5344CB8AC3E}">
        <p14:creationId xmlns:p14="http://schemas.microsoft.com/office/powerpoint/2010/main" val="33542223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Azure SQL Data Warehouse</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rPr>
              <a:t>Turbocharge your analytics with SQL Data Warehouse</a:t>
            </a:r>
            <a:endParaRPr lang="en-US" sz="3200" b="1" i="1">
              <a:solidFill>
                <a:schemeClr val="bg1"/>
              </a:solidFill>
              <a:cs typeface="Calibri"/>
            </a:endParaRPr>
          </a:p>
        </p:txBody>
      </p:sp>
    </p:spTree>
    <p:extLst>
      <p:ext uri="{BB962C8B-B14F-4D97-AF65-F5344CB8AC3E}">
        <p14:creationId xmlns:p14="http://schemas.microsoft.com/office/powerpoint/2010/main" val="37073798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SQL Data Warehouse</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562369"/>
            <a:ext cx="1059656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A Platform as a Service in Microsoft Azure cloud</a:t>
            </a:r>
            <a:endParaRPr lang="en-IN" sz="2800">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A cloud-based Enterprise Data Warehouse (EDW) </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Leverages Massively Parallel Processing (MPP) to quickly run complex queries across petabytes of data</a:t>
            </a:r>
          </a:p>
          <a:p>
            <a:pPr marL="457200" indent="-457200" defTabSz="932597">
              <a:lnSpc>
                <a:spcPct val="150000"/>
              </a:lnSpc>
              <a:buFont typeface="Arial"/>
              <a:buChar char="•"/>
            </a:pPr>
            <a:r>
              <a:rPr lang="en-IN" sz="2800">
                <a:solidFill>
                  <a:schemeClr val="bg1"/>
                </a:solidFill>
                <a:cs typeface="Calibri" panose="020F0502020204030204"/>
              </a:rPr>
              <a:t>Distributed Compute and Distributed Storage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Scale's up and down in couple minutes</a:t>
            </a:r>
            <a:endParaRPr lang="en-IN">
              <a:solidFill>
                <a:schemeClr val="bg1"/>
              </a:solidFill>
              <a:cs typeface="Calibri" panose="020F0502020204030204"/>
            </a:endParaRPr>
          </a:p>
        </p:txBody>
      </p:sp>
    </p:spTree>
    <p:extLst>
      <p:ext uri="{BB962C8B-B14F-4D97-AF65-F5344CB8AC3E}">
        <p14:creationId xmlns:p14="http://schemas.microsoft.com/office/powerpoint/2010/main" val="19688820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Scale Up vs Scale Out (SMP vs MPP)</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753032"/>
            <a:ext cx="11184774" cy="4549835"/>
          </a:xfrm>
          <a:prstGeom prst="rect">
            <a:avLst/>
          </a:prstGeom>
        </p:spPr>
        <p:txBody>
          <a:bodyPr wrap="square" anchor="b">
            <a:spAutoFit/>
          </a:bodyPr>
          <a:lstStyle/>
          <a:p>
            <a:pPr defTabSz="932597">
              <a:lnSpc>
                <a:spcPct val="150000"/>
              </a:lnSpc>
            </a:pPr>
            <a:r>
              <a:rPr lang="en-IN" sz="2800" b="1">
                <a:solidFill>
                  <a:schemeClr val="bg1"/>
                </a:solidFill>
                <a:cs typeface="Calibri" panose="020F0502020204030204"/>
              </a:rPr>
              <a:t>SMP - Symmetric Multiprocessing</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Multiple CPUs used to complete individual processes simultaneously</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All CPUs share the same memory, disks, and network controllers</a:t>
            </a:r>
          </a:p>
          <a:p>
            <a:pPr marL="457200" indent="-457200" defTabSz="932597">
              <a:lnSpc>
                <a:spcPct val="150000"/>
              </a:lnSpc>
              <a:buFont typeface="Arial"/>
              <a:buChar char="•"/>
            </a:pPr>
            <a:endParaRPr lang="en-IN" sz="2800">
              <a:solidFill>
                <a:schemeClr val="bg1"/>
              </a:solidFill>
              <a:cs typeface="Calibri" panose="020F0502020204030204"/>
            </a:endParaRPr>
          </a:p>
          <a:p>
            <a:pPr defTabSz="932597">
              <a:lnSpc>
                <a:spcPct val="150000"/>
              </a:lnSpc>
            </a:pPr>
            <a:r>
              <a:rPr lang="en-IN" sz="2800" b="1">
                <a:solidFill>
                  <a:schemeClr val="bg1"/>
                </a:solidFill>
                <a:cs typeface="Calibri" panose="020F0502020204030204"/>
              </a:rPr>
              <a:t>MPP - Massively Parallel Processing</a:t>
            </a:r>
            <a:endParaRPr lang="en-IN" b="1">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Uses many separate CPUs running in parallel to execute a single program</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Each CPU has its own memory and disk</a:t>
            </a:r>
            <a:endParaRPr lang="en-IN">
              <a:solidFill>
                <a:schemeClr val="bg1"/>
              </a:solidFill>
              <a:cs typeface="Calibri"/>
            </a:endParaRPr>
          </a:p>
        </p:txBody>
      </p:sp>
    </p:spTree>
    <p:extLst>
      <p:ext uri="{BB962C8B-B14F-4D97-AF65-F5344CB8AC3E}">
        <p14:creationId xmlns:p14="http://schemas.microsoft.com/office/powerpoint/2010/main" val="24104289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Architecture of Azure SQL DW</a:t>
            </a:r>
            <a:endParaRPr lang="en-US">
              <a:solidFill>
                <a:schemeClr val="bg1"/>
              </a:solidFill>
              <a:cs typeface="Calibri Light"/>
            </a:endParaRPr>
          </a:p>
        </p:txBody>
      </p:sp>
      <p:pic>
        <p:nvPicPr>
          <p:cNvPr id="3" name="Picture 3">
            <a:extLst>
              <a:ext uri="{FF2B5EF4-FFF2-40B4-BE49-F238E27FC236}">
                <a16:creationId xmlns:a16="http://schemas.microsoft.com/office/drawing/2014/main" id="{A83B810D-0626-4698-B4EA-BB2108C89A18}"/>
              </a:ext>
            </a:extLst>
          </p:cNvPr>
          <p:cNvPicPr>
            <a:picLocks noChangeAspect="1"/>
          </p:cNvPicPr>
          <p:nvPr/>
        </p:nvPicPr>
        <p:blipFill rotWithShape="1">
          <a:blip r:embed="rId2"/>
          <a:srcRect l="-2016" r="202" b="-522"/>
          <a:stretch/>
        </p:blipFill>
        <p:spPr>
          <a:xfrm>
            <a:off x="2646496" y="1522782"/>
            <a:ext cx="6740424" cy="5144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0829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Cloud Data Warehouse</a:t>
            </a:r>
          </a:p>
        </p:txBody>
      </p:sp>
      <p:pic>
        <p:nvPicPr>
          <p:cNvPr id="4" name="Picture 4">
            <a:extLst>
              <a:ext uri="{FF2B5EF4-FFF2-40B4-BE49-F238E27FC236}">
                <a16:creationId xmlns:a16="http://schemas.microsoft.com/office/drawing/2014/main" id="{0D208FA8-3DCE-4CC7-8E28-03D3CF0FFBDF}"/>
              </a:ext>
            </a:extLst>
          </p:cNvPr>
          <p:cNvPicPr>
            <a:picLocks noChangeAspect="1"/>
          </p:cNvPicPr>
          <p:nvPr/>
        </p:nvPicPr>
        <p:blipFill rotWithShape="1">
          <a:blip r:embed="rId2"/>
          <a:srcRect t="14595" r="-151" b="7838"/>
          <a:stretch/>
        </p:blipFill>
        <p:spPr>
          <a:xfrm>
            <a:off x="352927" y="1601370"/>
            <a:ext cx="11459412" cy="4953727"/>
          </a:xfrm>
          <a:prstGeom prst="rect">
            <a:avLst/>
          </a:prstGeom>
          <a:ln>
            <a:noFill/>
          </a:ln>
          <a:effectLst>
            <a:softEdge rad="112500"/>
          </a:effectLst>
        </p:spPr>
      </p:pic>
    </p:spTree>
    <p:extLst>
      <p:ext uri="{BB962C8B-B14F-4D97-AF65-F5344CB8AC3E}">
        <p14:creationId xmlns:p14="http://schemas.microsoft.com/office/powerpoint/2010/main" val="32690023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Down Arrow 3"/>
          <p:cNvSpPr/>
          <p:nvPr/>
        </p:nvSpPr>
        <p:spPr bwMode="auto">
          <a:xfrm>
            <a:off x="4966773" y="1840046"/>
            <a:ext cx="1568743" cy="2186116"/>
          </a:xfrm>
          <a:prstGeom prst="downArrow">
            <a:avLst/>
          </a:prstGeom>
          <a:gradFill flip="none" rotWithShape="1">
            <a:gsLst>
              <a:gs pos="0">
                <a:schemeClr val="bg1"/>
              </a:gs>
              <a:gs pos="54000">
                <a:srgbClr val="442359">
                  <a:lumMod val="95000"/>
                  <a:lumOff val="5000"/>
                </a:srgbClr>
              </a:gs>
              <a:gs pos="100000">
                <a:srgbClr val="442359">
                  <a:lumMod val="94000"/>
                  <a:lumOff val="6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93345" y="173268"/>
            <a:ext cx="10515600" cy="1325563"/>
          </a:xfrm>
        </p:spPr>
        <p:txBody>
          <a:bodyPr/>
          <a:lstStyle/>
          <a:p>
            <a:r>
              <a:rPr lang="en-US" b="1">
                <a:solidFill>
                  <a:schemeClr val="bg1"/>
                </a:solidFill>
              </a:rPr>
              <a:t>Session Objective and Key Takeaway</a:t>
            </a:r>
          </a:p>
        </p:txBody>
      </p:sp>
      <p:sp>
        <p:nvSpPr>
          <p:cNvPr id="3" name="Text Placeholder 2"/>
          <p:cNvSpPr>
            <a:spLocks noGrp="1"/>
          </p:cNvSpPr>
          <p:nvPr>
            <p:ph type="body" sz="quarter" idx="11"/>
          </p:nvPr>
        </p:nvSpPr>
        <p:spPr>
          <a:xfrm>
            <a:off x="1596486" y="4367378"/>
            <a:ext cx="9412459" cy="1390958"/>
          </a:xfrm>
        </p:spPr>
        <p:txBody>
          <a:bodyPr>
            <a:normAutofit fontScale="77500" lnSpcReduction="20000"/>
          </a:bodyPr>
          <a:lstStyle/>
          <a:p>
            <a:pPr algn="just" defTabSz="932597"/>
            <a:r>
              <a:rPr lang="en-IN" sz="3600" i="1">
                <a:solidFill>
                  <a:schemeClr val="bg1"/>
                </a:solidFill>
              </a:rPr>
              <a:t>Boost your knowledge &amp; get prepared to gain skills on migrating workloads from On-Premise to Azure, backup and restore your data using Data Engineering services along with business implementation scenarios.</a:t>
            </a:r>
            <a:endParaRPr lang="en-IN" sz="3600" i="1">
              <a:solidFill>
                <a:schemeClr val="bg1"/>
              </a:solidFill>
              <a:latin typeface="Segoe UI Light"/>
              <a:cs typeface="Segoe UI Light"/>
            </a:endParaRPr>
          </a:p>
          <a:p>
            <a:pPr algn="just" defTabSz="932597"/>
            <a:endParaRPr lang="en-IN" sz="3600">
              <a:solidFill>
                <a:schemeClr val="bg1"/>
              </a:solidFill>
              <a:cs typeface="Segoe UI Light"/>
            </a:endParaRPr>
          </a:p>
        </p:txBody>
      </p:sp>
    </p:spTree>
    <p:extLst>
      <p:ext uri="{BB962C8B-B14F-4D97-AF65-F5344CB8AC3E}">
        <p14:creationId xmlns:p14="http://schemas.microsoft.com/office/powerpoint/2010/main" val="2462174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Logical Overview</a:t>
            </a:r>
          </a:p>
        </p:txBody>
      </p:sp>
      <p:pic>
        <p:nvPicPr>
          <p:cNvPr id="3" name="Picture 4">
            <a:extLst>
              <a:ext uri="{FF2B5EF4-FFF2-40B4-BE49-F238E27FC236}">
                <a16:creationId xmlns:a16="http://schemas.microsoft.com/office/drawing/2014/main" id="{8B88DCCE-4CF0-4809-9C3A-3BAFC9F392C5}"/>
              </a:ext>
            </a:extLst>
          </p:cNvPr>
          <p:cNvPicPr>
            <a:picLocks noChangeAspect="1"/>
          </p:cNvPicPr>
          <p:nvPr/>
        </p:nvPicPr>
        <p:blipFill rotWithShape="1">
          <a:blip r:embed="rId2"/>
          <a:srcRect l="1337" t="5357" r="-149" b="-298"/>
          <a:stretch/>
        </p:blipFill>
        <p:spPr>
          <a:xfrm>
            <a:off x="713875" y="1484270"/>
            <a:ext cx="10737491" cy="5158826"/>
          </a:xfrm>
          <a:prstGeom prst="rect">
            <a:avLst/>
          </a:prstGeom>
          <a:ln>
            <a:noFill/>
          </a:ln>
          <a:effectLst>
            <a:softEdge rad="112500"/>
          </a:effectLst>
        </p:spPr>
      </p:pic>
    </p:spTree>
    <p:extLst>
      <p:ext uri="{BB962C8B-B14F-4D97-AF65-F5344CB8AC3E}">
        <p14:creationId xmlns:p14="http://schemas.microsoft.com/office/powerpoint/2010/main" val="29832130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Distributions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90837"/>
            <a:ext cx="1118477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SQL Data Warehouse stores one or more distributed table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Splits data table to 60 buckets through compute nodes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There are two types of distributions: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Hash distributed table </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Round-Robin distributed table</a:t>
            </a:r>
            <a:endParaRPr lang="en-IN">
              <a:solidFill>
                <a:schemeClr val="bg1"/>
              </a:solidFill>
              <a:cs typeface="Calibri" panose="020F0502020204030204"/>
            </a:endParaRPr>
          </a:p>
          <a:p>
            <a:pPr marL="457200" indent="-457200" defTabSz="932597">
              <a:lnSpc>
                <a:spcPct val="150000"/>
              </a:lnSpc>
              <a:buFont typeface="Arial"/>
              <a:buChar char="•"/>
            </a:pPr>
            <a:endParaRPr lang="en-IN" sz="2800" b="1">
              <a:solidFill>
                <a:schemeClr val="bg1"/>
              </a:solidFill>
              <a:cs typeface="Calibri"/>
            </a:endParaRPr>
          </a:p>
        </p:txBody>
      </p:sp>
    </p:spTree>
    <p:extLst>
      <p:ext uri="{BB962C8B-B14F-4D97-AF65-F5344CB8AC3E}">
        <p14:creationId xmlns:p14="http://schemas.microsoft.com/office/powerpoint/2010/main" val="2871727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Hash Distributed</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337167"/>
            <a:ext cx="1118477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a:rPr>
              <a:t>Data divided across nodes based on hashing algorithm</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Same value will always hash to same distribution</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Optimal for large fact tables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Data Skew can be an issue when distributing on high frequency values</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992819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Round-Robin Distributed</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6761"/>
            <a:ext cx="11184774" cy="2610843"/>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a:rPr>
              <a:t>Data distributed evenly across nodes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Easy place to start, don’t need to know anything about the data</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Useful for dimension tables and tables without a good hash column</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Will incur more data movement at query time</a:t>
            </a:r>
            <a:endParaRPr lang="en-IN">
              <a:solidFill>
                <a:schemeClr val="bg1"/>
              </a:solidFill>
              <a:cs typeface="Calibri" panose="020F0502020204030204"/>
            </a:endParaRPr>
          </a:p>
        </p:txBody>
      </p:sp>
    </p:spTree>
    <p:extLst>
      <p:ext uri="{BB962C8B-B14F-4D97-AF65-F5344CB8AC3E}">
        <p14:creationId xmlns:p14="http://schemas.microsoft.com/office/powerpoint/2010/main" val="4315506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Warehouse Units (DWUs)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855904"/>
            <a:ext cx="1118477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DWUs are measured of resources like CPU, Memory and IOPS, which are allocated to Azure SQL DW instance</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DWUs decide how many compute nodes the instance uses, concurrent queries the instance can run and parallel readers can read data</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39225009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Azure Data Factory</a:t>
            </a:r>
            <a:endParaRPr lang="en-US" err="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569660"/>
          </a:xfrm>
          <a:prstGeom prst="rect">
            <a:avLst/>
          </a:prstGeom>
        </p:spPr>
        <p:txBody>
          <a:bodyPr wrap="square" anchor="t">
            <a:spAutoFit/>
          </a:bodyPr>
          <a:lstStyle/>
          <a:p>
            <a:pPr algn="ctr" defTabSz="932597"/>
            <a:r>
              <a:rPr lang="en-IN" sz="3200" b="1" i="1">
                <a:solidFill>
                  <a:schemeClr val="bg1"/>
                </a:solidFill>
              </a:rPr>
              <a:t>Access and ingest data with built-in connectors without data loss</a:t>
            </a:r>
            <a:endParaRPr lang="en-US" sz="3200"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13964527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 Factory</a:t>
            </a:r>
            <a:endParaRPr lang="en-US"/>
          </a:p>
        </p:txBody>
      </p:sp>
      <p:pic>
        <p:nvPicPr>
          <p:cNvPr id="3" name="Picture 3">
            <a:extLst>
              <a:ext uri="{FF2B5EF4-FFF2-40B4-BE49-F238E27FC236}">
                <a16:creationId xmlns:a16="http://schemas.microsoft.com/office/drawing/2014/main" id="{311F510A-E325-49CE-B7CC-A1D8451983D5}"/>
              </a:ext>
            </a:extLst>
          </p:cNvPr>
          <p:cNvPicPr>
            <a:picLocks noChangeAspect="1"/>
          </p:cNvPicPr>
          <p:nvPr/>
        </p:nvPicPr>
        <p:blipFill rotWithShape="1">
          <a:blip r:embed="rId2"/>
          <a:srcRect l="1016" t="2920" r="127" b="730"/>
          <a:stretch/>
        </p:blipFill>
        <p:spPr>
          <a:xfrm>
            <a:off x="896768" y="1419597"/>
            <a:ext cx="10400988" cy="5285104"/>
          </a:xfrm>
          <a:prstGeom prst="rect">
            <a:avLst/>
          </a:prstGeom>
          <a:ln>
            <a:noFill/>
          </a:ln>
          <a:effectLst>
            <a:softEdge rad="112500"/>
          </a:effectLst>
        </p:spPr>
      </p:pic>
    </p:spTree>
    <p:extLst>
      <p:ext uri="{BB962C8B-B14F-4D97-AF65-F5344CB8AC3E}">
        <p14:creationId xmlns:p14="http://schemas.microsoft.com/office/powerpoint/2010/main" val="20777672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How does it work?</a:t>
            </a:r>
            <a:endParaRPr lang="en-US" b="1">
              <a:solidFill>
                <a:schemeClr val="bg1"/>
              </a:solidFill>
              <a:cs typeface="Calibri Light"/>
            </a:endParaRPr>
          </a:p>
        </p:txBody>
      </p:sp>
      <p:pic>
        <p:nvPicPr>
          <p:cNvPr id="3" name="Picture 3">
            <a:extLst>
              <a:ext uri="{FF2B5EF4-FFF2-40B4-BE49-F238E27FC236}">
                <a16:creationId xmlns:a16="http://schemas.microsoft.com/office/drawing/2014/main" id="{63D02CD8-7375-4632-965B-6CBB511EB1CD}"/>
              </a:ext>
            </a:extLst>
          </p:cNvPr>
          <p:cNvPicPr>
            <a:picLocks noChangeAspect="1"/>
          </p:cNvPicPr>
          <p:nvPr/>
        </p:nvPicPr>
        <p:blipFill>
          <a:blip r:embed="rId2"/>
          <a:stretch>
            <a:fillRect/>
          </a:stretch>
        </p:blipFill>
        <p:spPr>
          <a:xfrm>
            <a:off x="352927" y="2798132"/>
            <a:ext cx="10389937" cy="18633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198665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Top-level concepts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Pipeline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Activity</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Datasets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Triggers</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2011146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Pipelines and activities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pipeline is a logical grouping of activities</a:t>
            </a:r>
          </a:p>
          <a:p>
            <a:pPr marL="457200" indent="-457200" defTabSz="932597">
              <a:lnSpc>
                <a:spcPct val="150000"/>
              </a:lnSpc>
              <a:buFont typeface="Arial"/>
              <a:buChar char="•"/>
            </a:pPr>
            <a:r>
              <a:rPr lang="en-IN" sz="2800">
                <a:solidFill>
                  <a:schemeClr val="bg1"/>
                </a:solidFill>
                <a:cs typeface="Calibri"/>
              </a:rPr>
              <a:t>Pipeline allows you to manage the activities as a set</a:t>
            </a:r>
          </a:p>
          <a:p>
            <a:pPr marL="457200" indent="-457200" defTabSz="932597">
              <a:lnSpc>
                <a:spcPct val="150000"/>
              </a:lnSpc>
              <a:buFont typeface="Arial"/>
              <a:buChar char="•"/>
            </a:pPr>
            <a:r>
              <a:rPr lang="en-IN" sz="2800">
                <a:solidFill>
                  <a:schemeClr val="bg1"/>
                </a:solidFill>
                <a:cs typeface="Calibri"/>
              </a:rPr>
              <a:t>The activities in a pipeline define actions to perform on data</a:t>
            </a:r>
          </a:p>
        </p:txBody>
      </p:sp>
      <p:pic>
        <p:nvPicPr>
          <p:cNvPr id="3" name="Picture 3">
            <a:extLst>
              <a:ext uri="{FF2B5EF4-FFF2-40B4-BE49-F238E27FC236}">
                <a16:creationId xmlns:a16="http://schemas.microsoft.com/office/drawing/2014/main" id="{577BE5D0-431D-444B-BF4B-AB0A6F2A44C5}"/>
              </a:ext>
            </a:extLst>
          </p:cNvPr>
          <p:cNvPicPr>
            <a:picLocks noChangeAspect="1"/>
          </p:cNvPicPr>
          <p:nvPr/>
        </p:nvPicPr>
        <p:blipFill>
          <a:blip r:embed="rId2"/>
          <a:stretch>
            <a:fillRect/>
          </a:stretch>
        </p:blipFill>
        <p:spPr>
          <a:xfrm>
            <a:off x="553454" y="4232785"/>
            <a:ext cx="11071726" cy="1427059"/>
          </a:xfrm>
          <a:prstGeom prst="rect">
            <a:avLst/>
          </a:prstGeom>
          <a:ln>
            <a:noFill/>
          </a:ln>
          <a:effectLst>
            <a:softEdge rad="112500"/>
          </a:effectLst>
        </p:spPr>
      </p:pic>
    </p:spTree>
    <p:extLst>
      <p:ext uri="{BB962C8B-B14F-4D97-AF65-F5344CB8AC3E}">
        <p14:creationId xmlns:p14="http://schemas.microsoft.com/office/powerpoint/2010/main" val="2897548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Hit Refresh</a:t>
            </a:r>
          </a:p>
        </p:txBody>
      </p:sp>
      <p:sp>
        <p:nvSpPr>
          <p:cNvPr id="3" name="Text Placeholder 2"/>
          <p:cNvSpPr>
            <a:spLocks noGrp="1"/>
          </p:cNvSpPr>
          <p:nvPr>
            <p:ph type="body" sz="quarter" idx="11"/>
          </p:nvPr>
        </p:nvSpPr>
        <p:spPr>
          <a:xfrm>
            <a:off x="735095" y="2386727"/>
            <a:ext cx="11032836" cy="2079256"/>
          </a:xfrm>
        </p:spPr>
        <p:txBody>
          <a:bodyPr>
            <a:normAutofit/>
          </a:bodyPr>
          <a:lstStyle/>
          <a:p>
            <a:pPr algn="ctr" defTabSz="932597"/>
            <a:r>
              <a:rPr lang="en-IN" i="1">
                <a:solidFill>
                  <a:schemeClr val="bg1"/>
                </a:solidFill>
                <a:cs typeface="Segoe UI Light"/>
              </a:rPr>
              <a:t>This will be a quick refresh session on Microsoft Azure covering the topics of Azure SQL Database, Storage Accounts, DMS, Stream Analytics, Event Hubs, Data Bricks, Azure Data Factory, Data Bricks, HDInsight, Cosmos DB and SQL Data Warehouse. </a:t>
            </a:r>
          </a:p>
        </p:txBody>
      </p:sp>
    </p:spTree>
    <p:extLst>
      <p:ext uri="{BB962C8B-B14F-4D97-AF65-F5344CB8AC3E}">
        <p14:creationId xmlns:p14="http://schemas.microsoft.com/office/powerpoint/2010/main" val="6017382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Linked services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31818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Linked service is to link data store to the data factory</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Linked services are much like connection strings</a:t>
            </a:r>
          </a:p>
        </p:txBody>
      </p:sp>
      <p:pic>
        <p:nvPicPr>
          <p:cNvPr id="4" name="Picture 5">
            <a:extLst>
              <a:ext uri="{FF2B5EF4-FFF2-40B4-BE49-F238E27FC236}">
                <a16:creationId xmlns:a16="http://schemas.microsoft.com/office/drawing/2014/main" id="{6287D15D-82AA-4A25-A454-E2FC9E336DF4}"/>
              </a:ext>
            </a:extLst>
          </p:cNvPr>
          <p:cNvPicPr>
            <a:picLocks noChangeAspect="1"/>
          </p:cNvPicPr>
          <p:nvPr/>
        </p:nvPicPr>
        <p:blipFill>
          <a:blip r:embed="rId2"/>
          <a:stretch>
            <a:fillRect/>
          </a:stretch>
        </p:blipFill>
        <p:spPr>
          <a:xfrm>
            <a:off x="927769" y="3195743"/>
            <a:ext cx="10309725" cy="3260514"/>
          </a:xfrm>
          <a:prstGeom prst="rect">
            <a:avLst/>
          </a:prstGeom>
          <a:ln>
            <a:noFill/>
          </a:ln>
          <a:effectLst>
            <a:softEdge rad="112500"/>
          </a:effectLst>
        </p:spPr>
      </p:pic>
    </p:spTree>
    <p:extLst>
      <p:ext uri="{BB962C8B-B14F-4D97-AF65-F5344CB8AC3E}">
        <p14:creationId xmlns:p14="http://schemas.microsoft.com/office/powerpoint/2010/main" val="25036961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Datasets </a:t>
            </a:r>
            <a:endParaRPr lang="en-US">
              <a:solidFill>
                <a:schemeClr val="bg1"/>
              </a:solidFill>
              <a:cs typeface="Calibri Light"/>
            </a:endParaRPr>
          </a:p>
          <a:p>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dataset is a named view of data</a:t>
            </a:r>
          </a:p>
          <a:p>
            <a:pPr marL="457200" indent="-457200" defTabSz="932597">
              <a:lnSpc>
                <a:spcPct val="150000"/>
              </a:lnSpc>
              <a:buFont typeface="Arial"/>
              <a:buChar char="•"/>
            </a:pPr>
            <a:r>
              <a:rPr lang="en-IN" sz="2800">
                <a:solidFill>
                  <a:schemeClr val="bg1"/>
                </a:solidFill>
                <a:cs typeface="Calibri"/>
              </a:rPr>
              <a:t>Datasets identify data within different data stores, such as tables, files, folders, and documents</a:t>
            </a:r>
          </a:p>
        </p:txBody>
      </p:sp>
    </p:spTree>
    <p:extLst>
      <p:ext uri="{BB962C8B-B14F-4D97-AF65-F5344CB8AC3E}">
        <p14:creationId xmlns:p14="http://schemas.microsoft.com/office/powerpoint/2010/main" val="35386880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Trigger</a:t>
            </a:r>
            <a:endParaRPr lang="en-US" b="1">
              <a:solidFill>
                <a:schemeClr val="bg1"/>
              </a:solidFill>
              <a:cs typeface="Calibri Light"/>
            </a:endParaRPr>
          </a:p>
          <a:p>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428239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Triggers are another way that you can execute a pipeline run</a:t>
            </a:r>
          </a:p>
          <a:p>
            <a:pPr marL="457200" indent="-457200" defTabSz="932597">
              <a:lnSpc>
                <a:spcPct val="150000"/>
              </a:lnSpc>
              <a:buFont typeface="Arial"/>
              <a:buChar char="•"/>
            </a:pPr>
            <a:r>
              <a:rPr lang="en-IN" sz="2800">
                <a:solidFill>
                  <a:schemeClr val="bg1"/>
                </a:solidFill>
                <a:cs typeface="Calibri"/>
              </a:rPr>
              <a:t>Triggers represent a unit of processing that determines when a pipeline execution needs to be kicked off</a:t>
            </a:r>
          </a:p>
          <a:p>
            <a:pPr marL="457200" indent="-457200" defTabSz="932597">
              <a:lnSpc>
                <a:spcPct val="150000"/>
              </a:lnSpc>
              <a:buFont typeface="Arial"/>
              <a:buChar char="•"/>
            </a:pPr>
            <a:r>
              <a:rPr lang="en-IN" sz="2800">
                <a:solidFill>
                  <a:schemeClr val="bg1"/>
                </a:solidFill>
                <a:cs typeface="Calibri"/>
              </a:rPr>
              <a:t>Data Factory supports three types of triggers:</a:t>
            </a:r>
          </a:p>
          <a:p>
            <a:pPr marL="971550" lvl="1" indent="-514350" defTabSz="932597">
              <a:lnSpc>
                <a:spcPct val="150000"/>
              </a:lnSpc>
              <a:buAutoNum type="arabicPeriod"/>
            </a:pPr>
            <a:r>
              <a:rPr lang="en-IN" sz="2400">
                <a:solidFill>
                  <a:schemeClr val="bg1"/>
                </a:solidFill>
                <a:cs typeface="Calibri"/>
              </a:rPr>
              <a:t>Schedule trigger</a:t>
            </a:r>
          </a:p>
          <a:p>
            <a:pPr marL="971550" lvl="1" indent="-514350" defTabSz="932597">
              <a:lnSpc>
                <a:spcPct val="150000"/>
              </a:lnSpc>
              <a:buAutoNum type="arabicPeriod"/>
            </a:pPr>
            <a:r>
              <a:rPr lang="en-IN" sz="2400">
                <a:solidFill>
                  <a:schemeClr val="bg1"/>
                </a:solidFill>
                <a:cs typeface="Calibri"/>
              </a:rPr>
              <a:t>Tumbling window trigger</a:t>
            </a:r>
          </a:p>
          <a:p>
            <a:pPr marL="971550" lvl="1" indent="-514350" defTabSz="932597">
              <a:lnSpc>
                <a:spcPct val="150000"/>
              </a:lnSpc>
              <a:buAutoNum type="arabicPeriod"/>
            </a:pPr>
            <a:r>
              <a:rPr lang="en-IN" sz="2400">
                <a:solidFill>
                  <a:schemeClr val="bg1"/>
                </a:solidFill>
                <a:cs typeface="Calibri"/>
              </a:rPr>
              <a:t>Event-based trigger</a:t>
            </a:r>
          </a:p>
        </p:txBody>
      </p:sp>
    </p:spTree>
    <p:extLst>
      <p:ext uri="{BB962C8B-B14F-4D97-AF65-F5344CB8AC3E}">
        <p14:creationId xmlns:p14="http://schemas.microsoft.com/office/powerpoint/2010/main" val="276977845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Pricing</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5196166"/>
          </a:xfrm>
          <a:prstGeom prst="rect">
            <a:avLst/>
          </a:prstGeom>
        </p:spPr>
        <p:txBody>
          <a:bodyPr wrap="square" anchor="t">
            <a:spAutoFit/>
          </a:bodyPr>
          <a:lstStyle/>
          <a:p>
            <a:pPr defTabSz="932597">
              <a:lnSpc>
                <a:spcPct val="150000"/>
              </a:lnSpc>
            </a:pPr>
            <a:r>
              <a:rPr lang="en-IN" sz="2800" b="1">
                <a:solidFill>
                  <a:schemeClr val="bg1"/>
                </a:solidFill>
                <a:cs typeface="Calibri"/>
              </a:rPr>
              <a:t>Data pipelines</a:t>
            </a:r>
            <a:endParaRPr lang="en-IN" sz="2800">
              <a:solidFill>
                <a:schemeClr val="bg1"/>
              </a:solidFill>
              <a:cs typeface="Calibri"/>
            </a:endParaRPr>
          </a:p>
          <a:p>
            <a:pPr marL="914400" lvl="1" indent="-457200" defTabSz="932597">
              <a:lnSpc>
                <a:spcPct val="150000"/>
              </a:lnSpc>
              <a:buFont typeface="Arial"/>
              <a:buChar char="•"/>
            </a:pPr>
            <a:r>
              <a:rPr lang="en-IN" sz="2800">
                <a:solidFill>
                  <a:schemeClr val="bg1"/>
                </a:solidFill>
                <a:cs typeface="Calibri"/>
              </a:rPr>
              <a:t>Integrate data from cloud and hybrid data sources, at scale.</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Pricing starts from ₹66.10 /1,000 activity runs per month</a:t>
            </a:r>
            <a:endParaRPr lang="en-IN">
              <a:solidFill>
                <a:schemeClr val="bg1"/>
              </a:solidFill>
              <a:cs typeface="Calibri" panose="020F0502020204030204"/>
            </a:endParaRPr>
          </a:p>
          <a:p>
            <a:pPr defTabSz="932597">
              <a:lnSpc>
                <a:spcPct val="150000"/>
              </a:lnSpc>
            </a:pPr>
            <a:r>
              <a:rPr lang="en-IN" sz="2800" b="1">
                <a:solidFill>
                  <a:schemeClr val="bg1"/>
                </a:solidFill>
                <a:cs typeface="Calibri"/>
              </a:rPr>
              <a:t>SQL Server Integration Services</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Easily move existing on-premises SQL Server Integration Services projects to a fully-managed environment in the cloud.</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Pricing for SQL Server Integration Services integration runtime nodes start from ₹55.51 /hour</a:t>
            </a:r>
            <a:endParaRPr lang="en-IN">
              <a:solidFill>
                <a:schemeClr val="bg1"/>
              </a:solidFill>
              <a:cs typeface="Calibri" panose="020F0502020204030204"/>
            </a:endParaRPr>
          </a:p>
        </p:txBody>
      </p:sp>
    </p:spTree>
    <p:extLst>
      <p:ext uri="{BB962C8B-B14F-4D97-AF65-F5344CB8AC3E}">
        <p14:creationId xmlns:p14="http://schemas.microsoft.com/office/powerpoint/2010/main" val="16275442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Storage</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cs typeface="Segoe UI Light"/>
              </a:rPr>
              <a:t>Highly scalable cloud storage with built-in security, durability &amp; reliability</a:t>
            </a:r>
            <a:endParaRPr lang="en-IN" sz="3200" i="1">
              <a:solidFill>
                <a:schemeClr val="bg1"/>
              </a:solidFill>
              <a:cs typeface="Segoe UI Light"/>
            </a:endParaRPr>
          </a:p>
        </p:txBody>
      </p:sp>
    </p:spTree>
    <p:extLst>
      <p:ext uri="{BB962C8B-B14F-4D97-AF65-F5344CB8AC3E}">
        <p14:creationId xmlns:p14="http://schemas.microsoft.com/office/powerpoint/2010/main" val="2076364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351" y="470247"/>
            <a:ext cx="10515600" cy="1325563"/>
          </a:xfrm>
        </p:spPr>
        <p:txBody>
          <a:bodyPr/>
          <a:lstStyle/>
          <a:p>
            <a:r>
              <a:rPr lang="en-US" b="1">
                <a:solidFill>
                  <a:schemeClr val="bg1"/>
                </a:solidFill>
              </a:rPr>
              <a:t>Cloud Application Requirements</a:t>
            </a:r>
          </a:p>
        </p:txBody>
      </p:sp>
      <p:sp>
        <p:nvSpPr>
          <p:cNvPr id="3" name="Text Placeholder 2"/>
          <p:cNvSpPr>
            <a:spLocks noGrp="1"/>
          </p:cNvSpPr>
          <p:nvPr>
            <p:ph type="body" sz="quarter" idx="10"/>
          </p:nvPr>
        </p:nvSpPr>
        <p:spPr>
          <a:xfrm>
            <a:off x="602351" y="2093573"/>
            <a:ext cx="10896428" cy="4764427"/>
          </a:xfrm>
        </p:spPr>
        <p:txBody>
          <a:bodyPr/>
          <a:lstStyle/>
          <a:p>
            <a:pPr>
              <a:buClr>
                <a:srgbClr val="FFFFFF"/>
              </a:buClr>
            </a:pPr>
            <a:r>
              <a:rPr lang="en-US">
                <a:solidFill>
                  <a:schemeClr val="bg1"/>
                </a:solidFill>
              </a:rPr>
              <a:t>Durable and highly available</a:t>
            </a:r>
          </a:p>
          <a:p>
            <a:pPr>
              <a:buClr>
                <a:srgbClr val="FFFFFF"/>
              </a:buClr>
            </a:pPr>
            <a:r>
              <a:rPr lang="en-US">
                <a:solidFill>
                  <a:schemeClr val="bg1"/>
                </a:solidFill>
              </a:rPr>
              <a:t>Scalable and performant </a:t>
            </a:r>
          </a:p>
          <a:p>
            <a:pPr>
              <a:buClr>
                <a:srgbClr val="FFFFFF"/>
              </a:buClr>
            </a:pPr>
            <a:r>
              <a:rPr lang="en-US">
                <a:solidFill>
                  <a:schemeClr val="bg1"/>
                </a:solidFill>
              </a:rPr>
              <a:t>Multiple concurrent users</a:t>
            </a:r>
          </a:p>
          <a:p>
            <a:pPr>
              <a:buClr>
                <a:srgbClr val="FFFFFF"/>
              </a:buClr>
            </a:pPr>
            <a:r>
              <a:rPr lang="en-US">
                <a:solidFill>
                  <a:schemeClr val="bg1"/>
                </a:solidFill>
              </a:rPr>
              <a:t>Secure</a:t>
            </a:r>
          </a:p>
          <a:p>
            <a:pPr>
              <a:buClr>
                <a:srgbClr val="FFFFFF"/>
              </a:buClr>
            </a:pPr>
            <a:r>
              <a:rPr lang="en-US">
                <a:solidFill>
                  <a:schemeClr val="bg1"/>
                </a:solidFill>
              </a:rPr>
              <a:t>Manageable </a:t>
            </a:r>
          </a:p>
          <a:p>
            <a:pPr>
              <a:buClr>
                <a:srgbClr val="FFFFFF"/>
              </a:buClr>
            </a:pPr>
            <a:r>
              <a:rPr lang="en-US">
                <a:solidFill>
                  <a:schemeClr val="bg1"/>
                </a:solidFill>
              </a:rPr>
              <a:t>Time to market</a:t>
            </a:r>
          </a:p>
          <a:p>
            <a:pPr>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52116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247" y="365125"/>
            <a:ext cx="10515600" cy="1325563"/>
          </a:xfrm>
        </p:spPr>
        <p:txBody>
          <a:bodyPr/>
          <a:lstStyle/>
          <a:p>
            <a:r>
              <a:rPr lang="en-US" b="1">
                <a:solidFill>
                  <a:schemeClr val="bg1"/>
                </a:solidFill>
              </a:rPr>
              <a:t>Introducing Microsoft Azure Storage</a:t>
            </a:r>
          </a:p>
        </p:txBody>
      </p:sp>
      <p:sp>
        <p:nvSpPr>
          <p:cNvPr id="3" name="Text Placeholder 2"/>
          <p:cNvSpPr>
            <a:spLocks noGrp="1"/>
          </p:cNvSpPr>
          <p:nvPr>
            <p:ph type="body" sz="quarter" idx="10"/>
          </p:nvPr>
        </p:nvSpPr>
        <p:spPr>
          <a:xfrm>
            <a:off x="552247" y="1690688"/>
            <a:ext cx="10896428" cy="5029946"/>
          </a:xfrm>
        </p:spPr>
        <p:txBody>
          <a:bodyPr/>
          <a:lstStyle/>
          <a:p>
            <a:pPr>
              <a:buClr>
                <a:srgbClr val="FFFFFF"/>
              </a:buClr>
              <a:buFont typeface="Wingdings" pitchFamily="2" charset="2"/>
              <a:buChar char="Ø"/>
            </a:pPr>
            <a:r>
              <a:rPr lang="en-US">
                <a:solidFill>
                  <a:schemeClr val="bg1"/>
                </a:solidFill>
              </a:rPr>
              <a:t>Cloud Storage - Anywhere and anytime access</a:t>
            </a:r>
          </a:p>
          <a:p>
            <a:pPr lvl="1">
              <a:buClr>
                <a:srgbClr val="FFFFFF"/>
              </a:buClr>
            </a:pPr>
            <a:r>
              <a:rPr lang="en-US">
                <a:solidFill>
                  <a:schemeClr val="bg1"/>
                </a:solidFill>
              </a:rPr>
              <a:t>Blobs, Disks, Tables, Queues and Files</a:t>
            </a:r>
          </a:p>
          <a:p>
            <a:pPr>
              <a:buClr>
                <a:srgbClr val="FFFFFF"/>
              </a:buClr>
              <a:buFont typeface="Wingdings" pitchFamily="2" charset="2"/>
              <a:buChar char="Ø"/>
            </a:pPr>
            <a:r>
              <a:rPr lang="en-US">
                <a:solidFill>
                  <a:schemeClr val="bg1"/>
                </a:solidFill>
              </a:rPr>
              <a:t>Highly Durable, Available and Massively Scalable</a:t>
            </a:r>
          </a:p>
          <a:p>
            <a:pPr lvl="1">
              <a:buClr>
                <a:srgbClr val="FFFFFF"/>
              </a:buClr>
            </a:pPr>
            <a:r>
              <a:rPr lang="en-US">
                <a:solidFill>
                  <a:schemeClr val="bg1"/>
                </a:solidFill>
              </a:rPr>
              <a:t>Easily build “Internet scale” applications</a:t>
            </a:r>
          </a:p>
          <a:p>
            <a:pPr lvl="1">
              <a:buClr>
                <a:srgbClr val="FFFFFF"/>
              </a:buClr>
            </a:pPr>
            <a:r>
              <a:rPr lang="en-US">
                <a:solidFill>
                  <a:schemeClr val="bg1"/>
                </a:solidFill>
              </a:rPr>
              <a:t>More than 35 trillion stored objects</a:t>
            </a:r>
          </a:p>
          <a:p>
            <a:pPr lvl="1">
              <a:buClr>
                <a:srgbClr val="FFFFFF"/>
              </a:buClr>
            </a:pPr>
            <a:r>
              <a:rPr lang="en-US">
                <a:solidFill>
                  <a:schemeClr val="bg1"/>
                </a:solidFill>
              </a:rPr>
              <a:t>3.5+ Million requests/sec on average</a:t>
            </a:r>
          </a:p>
          <a:p>
            <a:pPr>
              <a:buClr>
                <a:srgbClr val="FFFFFF"/>
              </a:buClr>
              <a:buFont typeface="Wingdings" pitchFamily="2" charset="2"/>
              <a:buChar char="Ø"/>
            </a:pPr>
            <a:r>
              <a:rPr lang="en-US">
                <a:solidFill>
                  <a:schemeClr val="bg1"/>
                </a:solidFill>
              </a:rPr>
              <a:t>Pay only for what you use</a:t>
            </a:r>
          </a:p>
          <a:p>
            <a:pPr>
              <a:buClr>
                <a:srgbClr val="FFFFFF"/>
              </a:buClr>
              <a:buFont typeface="Wingdings" pitchFamily="2" charset="2"/>
              <a:buChar char="Ø"/>
            </a:pPr>
            <a:r>
              <a:rPr lang="en-US">
                <a:solidFill>
                  <a:schemeClr val="bg1"/>
                </a:solidFill>
              </a:rPr>
              <a:t>Exposed via easy and open REST APIs</a:t>
            </a:r>
          </a:p>
          <a:p>
            <a:pPr>
              <a:buClr>
                <a:srgbClr val="FFFFFF"/>
              </a:buClr>
              <a:buFont typeface="Wingdings" pitchFamily="2" charset="2"/>
              <a:buChar char="Ø"/>
            </a:pPr>
            <a:r>
              <a:rPr lang="en-US">
                <a:solidFill>
                  <a:schemeClr val="bg1"/>
                </a:solidFill>
              </a:rPr>
              <a:t>Rich Client Libraries and Tools</a:t>
            </a:r>
          </a:p>
        </p:txBody>
      </p:sp>
    </p:spTree>
    <p:extLst>
      <p:ext uri="{BB962C8B-B14F-4D97-AF65-F5344CB8AC3E}">
        <p14:creationId xmlns:p14="http://schemas.microsoft.com/office/powerpoint/2010/main" val="41344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502-31BF-CD47-A9E3-07CFB99ADA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22AADE-A419-4645-A0A9-2694B12C2C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529994B-5E84-0146-AB43-FDA9E559E593}"/>
              </a:ext>
            </a:extLst>
          </p:cNvPr>
          <p:cNvPicPr>
            <a:picLocks noChangeAspect="1"/>
          </p:cNvPicPr>
          <p:nvPr/>
        </p:nvPicPr>
        <p:blipFill>
          <a:blip r:embed="rId2"/>
          <a:stretch>
            <a:fillRect/>
          </a:stretch>
        </p:blipFill>
        <p:spPr>
          <a:xfrm>
            <a:off x="0" y="0"/>
            <a:ext cx="12192000" cy="5784526"/>
          </a:xfrm>
          <a:prstGeom prst="rect">
            <a:avLst/>
          </a:prstGeom>
        </p:spPr>
      </p:pic>
      <p:sp>
        <p:nvSpPr>
          <p:cNvPr id="5" name="TextBox 4">
            <a:extLst>
              <a:ext uri="{FF2B5EF4-FFF2-40B4-BE49-F238E27FC236}">
                <a16:creationId xmlns:a16="http://schemas.microsoft.com/office/drawing/2014/main" id="{B4E40DCB-9D86-264F-A0DD-9833C3087696}"/>
              </a:ext>
            </a:extLst>
          </p:cNvPr>
          <p:cNvSpPr txBox="1"/>
          <p:nvPr/>
        </p:nvSpPr>
        <p:spPr>
          <a:xfrm>
            <a:off x="0" y="5784526"/>
            <a:ext cx="12192000" cy="1073473"/>
          </a:xfrm>
          <a:prstGeom prst="rect">
            <a:avLst/>
          </a:prstGeom>
          <a:solidFill>
            <a:schemeClr val="tx1">
              <a:lumMod val="95000"/>
              <a:alpha val="74902"/>
            </a:schemeClr>
          </a:solidFill>
        </p:spPr>
        <p:txBody>
          <a:bodyPr wrap="square" rtlCol="0" anchor="ctr">
            <a:noAutofit/>
          </a:bodyPr>
          <a:lstStyle/>
          <a:p>
            <a:pPr algn="ctr" defTabSz="932418"/>
            <a:r>
              <a:rPr lang="en-US" sz="3672">
                <a:solidFill>
                  <a:schemeClr val="bg1"/>
                </a:solidFill>
              </a:rPr>
              <a:t>54 Regions Worldwide in 2019</a:t>
            </a:r>
          </a:p>
        </p:txBody>
      </p:sp>
    </p:spTree>
    <p:extLst>
      <p:ext uri="{BB962C8B-B14F-4D97-AF65-F5344CB8AC3E}">
        <p14:creationId xmlns:p14="http://schemas.microsoft.com/office/powerpoint/2010/main" val="68322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Azure Storage Components:</a:t>
            </a:r>
          </a:p>
        </p:txBody>
      </p:sp>
      <p:sp>
        <p:nvSpPr>
          <p:cNvPr id="3" name="Text Placeholder 2"/>
          <p:cNvSpPr>
            <a:spLocks noGrp="1"/>
          </p:cNvSpPr>
          <p:nvPr>
            <p:ph type="body" sz="quarter" idx="11"/>
          </p:nvPr>
        </p:nvSpPr>
        <p:spPr>
          <a:xfrm>
            <a:off x="493345" y="1498831"/>
            <a:ext cx="11168568" cy="5049078"/>
          </a:xfrm>
        </p:spPr>
        <p:txBody>
          <a:bodyPr numCol="1">
            <a:normAutofit lnSpcReduction="10000"/>
          </a:bodyPr>
          <a:lstStyle/>
          <a:p>
            <a:pPr marL="457200" indent="-457200" defTabSz="932597">
              <a:lnSpc>
                <a:spcPct val="150000"/>
              </a:lnSpc>
              <a:buFont typeface="Arial" panose="020B0604020202020204" pitchFamily="34" charset="0"/>
              <a:buChar char="•"/>
            </a:pPr>
            <a:r>
              <a:rPr lang="en-IN">
                <a:solidFill>
                  <a:schemeClr val="bg1"/>
                </a:solidFill>
                <a:cs typeface="Segoe UI Light"/>
              </a:rPr>
              <a:t>Blobs – Highly scalable, REST based cloud object store</a:t>
            </a:r>
          </a:p>
          <a:p>
            <a:pPr marL="457200" indent="-457200" defTabSz="932597">
              <a:lnSpc>
                <a:spcPct val="150000"/>
              </a:lnSpc>
              <a:buFont typeface="Arial" panose="020B0604020202020204" pitchFamily="34" charset="0"/>
              <a:buChar char="•"/>
            </a:pPr>
            <a:r>
              <a:rPr lang="en-IN">
                <a:solidFill>
                  <a:schemeClr val="bg1"/>
                </a:solidFill>
                <a:cs typeface="Segoe UI Light"/>
              </a:rPr>
              <a:t>Tables – Massive auto-scaling, NoSQL store</a:t>
            </a:r>
          </a:p>
          <a:p>
            <a:pPr marL="457200" indent="-457200" defTabSz="932597">
              <a:lnSpc>
                <a:spcPct val="150000"/>
              </a:lnSpc>
              <a:buFont typeface="Arial" panose="020B0604020202020204" pitchFamily="34" charset="0"/>
              <a:buChar char="•"/>
            </a:pPr>
            <a:r>
              <a:rPr lang="en-IN">
                <a:solidFill>
                  <a:schemeClr val="bg1"/>
                </a:solidFill>
                <a:cs typeface="Segoe UI Light"/>
              </a:rPr>
              <a:t>Queues – Reliable messaging at scale for cloud services</a:t>
            </a:r>
          </a:p>
          <a:p>
            <a:pPr marL="457200" indent="-457200" defTabSz="932597">
              <a:lnSpc>
                <a:spcPct val="150000"/>
              </a:lnSpc>
              <a:buFont typeface="Arial" panose="020B0604020202020204" pitchFamily="34" charset="0"/>
              <a:buChar char="•"/>
            </a:pPr>
            <a:r>
              <a:rPr lang="en-IN">
                <a:solidFill>
                  <a:schemeClr val="bg1"/>
                </a:solidFill>
                <a:cs typeface="Segoe UI Light"/>
              </a:rPr>
              <a:t>Disks – Persistent Premium &amp; Standard disks for Azure IaaS VMs</a:t>
            </a:r>
          </a:p>
          <a:p>
            <a:pPr marL="457200" indent="-457200" defTabSz="932597">
              <a:lnSpc>
                <a:spcPct val="150000"/>
              </a:lnSpc>
              <a:buFont typeface="Arial" panose="020B0604020202020204" pitchFamily="34" charset="0"/>
              <a:buChar char="•"/>
            </a:pPr>
            <a:r>
              <a:rPr lang="en-IN">
                <a:solidFill>
                  <a:schemeClr val="bg1"/>
                </a:solidFill>
                <a:cs typeface="Segoe UI Light"/>
              </a:rPr>
              <a:t>Files – SMB 3.0 access to Azure Storage</a:t>
            </a:r>
          </a:p>
          <a:p>
            <a:pPr marL="457200" indent="-457200" defTabSz="932597">
              <a:lnSpc>
                <a:spcPct val="150000"/>
              </a:lnSpc>
              <a:buFont typeface="Arial" panose="020B0604020202020204" pitchFamily="34" charset="0"/>
              <a:buChar char="•"/>
            </a:pPr>
            <a:r>
              <a:rPr lang="en-IN">
                <a:solidFill>
                  <a:schemeClr val="bg1"/>
                </a:solidFill>
                <a:cs typeface="Segoe UI Light"/>
              </a:rPr>
              <a:t>Azure Import/Export – Ship data in HDD</a:t>
            </a:r>
          </a:p>
          <a:p>
            <a:pPr marL="457200" indent="-457200" defTabSz="932597">
              <a:lnSpc>
                <a:spcPct val="150000"/>
              </a:lnSpc>
              <a:buFont typeface="Arial" panose="020B0604020202020204" pitchFamily="34" charset="0"/>
              <a:buChar char="•"/>
            </a:pPr>
            <a:r>
              <a:rPr lang="en-IN" err="1">
                <a:solidFill>
                  <a:schemeClr val="bg1"/>
                </a:solidFill>
                <a:cs typeface="Segoe UI Light"/>
              </a:rPr>
              <a:t>AZCopy</a:t>
            </a:r>
            <a:r>
              <a:rPr lang="en-IN">
                <a:solidFill>
                  <a:schemeClr val="bg1"/>
                </a:solidFill>
                <a:cs typeface="Segoe UI Light"/>
              </a:rPr>
              <a:t> – High-performance data upload , download, &amp; copy</a:t>
            </a:r>
          </a:p>
          <a:p>
            <a:pPr defTabSz="932597">
              <a:lnSpc>
                <a:spcPct val="150000"/>
              </a:lnSpc>
            </a:pPr>
            <a:endParaRPr lang="en-IN">
              <a:solidFill>
                <a:schemeClr val="bg1"/>
              </a:solidFill>
              <a:cs typeface="Segoe UI Light"/>
            </a:endParaRPr>
          </a:p>
        </p:txBody>
      </p:sp>
    </p:spTree>
    <p:extLst>
      <p:ext uri="{BB962C8B-B14F-4D97-AF65-F5344CB8AC3E}">
        <p14:creationId xmlns:p14="http://schemas.microsoft.com/office/powerpoint/2010/main" val="1645274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114" y="0"/>
            <a:ext cx="10515600" cy="1325563"/>
          </a:xfrm>
        </p:spPr>
        <p:txBody>
          <a:bodyPr/>
          <a:lstStyle/>
          <a:p>
            <a:r>
              <a:rPr lang="en-US" b="1">
                <a:solidFill>
                  <a:schemeClr val="bg1"/>
                </a:solidFill>
              </a:rPr>
              <a:t>Abstractions – Blobs</a:t>
            </a:r>
          </a:p>
        </p:txBody>
      </p:sp>
      <p:sp>
        <p:nvSpPr>
          <p:cNvPr id="3" name="Text Placeholder 2"/>
          <p:cNvSpPr>
            <a:spLocks noGrp="1"/>
          </p:cNvSpPr>
          <p:nvPr>
            <p:ph type="body" sz="quarter" idx="10"/>
          </p:nvPr>
        </p:nvSpPr>
        <p:spPr>
          <a:xfrm>
            <a:off x="270066" y="1278849"/>
            <a:ext cx="11428589" cy="5428985"/>
          </a:xfrm>
        </p:spPr>
        <p:txBody>
          <a:bodyPr>
            <a:normAutofit/>
          </a:bodyPr>
          <a:lstStyle/>
          <a:p>
            <a:r>
              <a:rPr lang="en-US">
                <a:solidFill>
                  <a:schemeClr val="bg1"/>
                </a:solidFill>
              </a:rPr>
              <a:t>Blobs – Massively scalable object store in the cloud</a:t>
            </a:r>
          </a:p>
          <a:p>
            <a:pPr lvl="1"/>
            <a:r>
              <a:rPr lang="en-US">
                <a:solidFill>
                  <a:schemeClr val="bg1"/>
                </a:solidFill>
              </a:rPr>
              <a:t>Simple REST interface (Put, Get, Delete)</a:t>
            </a:r>
          </a:p>
          <a:p>
            <a:pPr lvl="1"/>
            <a:r>
              <a:rPr lang="en-US">
                <a:solidFill>
                  <a:schemeClr val="bg1"/>
                </a:solidFill>
              </a:rPr>
              <a:t>Data sharing – share documents, pictures, video, music, etc.</a:t>
            </a:r>
          </a:p>
          <a:p>
            <a:pPr lvl="1"/>
            <a:r>
              <a:rPr lang="en-US">
                <a:solidFill>
                  <a:schemeClr val="bg1"/>
                </a:solidFill>
              </a:rPr>
              <a:t>Big Data – store raw data/logs and compute/map reduce over data</a:t>
            </a:r>
          </a:p>
          <a:p>
            <a:pPr lvl="1"/>
            <a:r>
              <a:rPr lang="en-US">
                <a:solidFill>
                  <a:schemeClr val="bg1"/>
                </a:solidFill>
              </a:rPr>
              <a:t>Backups – data and device backups</a:t>
            </a:r>
          </a:p>
          <a:p>
            <a:pPr marL="336145" lvl="1" indent="0">
              <a:buNone/>
            </a:pPr>
            <a:endParaRPr lang="en-US">
              <a:solidFill>
                <a:schemeClr val="bg1"/>
              </a:solidFill>
            </a:endParaRPr>
          </a:p>
        </p:txBody>
      </p:sp>
      <p:pic>
        <p:nvPicPr>
          <p:cNvPr id="4" name="Picture 3"/>
          <p:cNvPicPr>
            <a:picLocks noChangeAspect="1"/>
          </p:cNvPicPr>
          <p:nvPr/>
        </p:nvPicPr>
        <p:blipFill>
          <a:blip r:embed="rId3"/>
          <a:stretch>
            <a:fillRect/>
          </a:stretch>
        </p:blipFill>
        <p:spPr>
          <a:xfrm>
            <a:off x="270066" y="3749916"/>
            <a:ext cx="11578820" cy="2638357"/>
          </a:xfrm>
          <a:prstGeom prst="rect">
            <a:avLst/>
          </a:prstGeom>
        </p:spPr>
      </p:pic>
    </p:spTree>
    <p:extLst>
      <p:ext uri="{BB962C8B-B14F-4D97-AF65-F5344CB8AC3E}">
        <p14:creationId xmlns:p14="http://schemas.microsoft.com/office/powerpoint/2010/main" val="350046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SQL Database an intelligent PaaS Service</a:t>
            </a:r>
          </a:p>
        </p:txBody>
      </p:sp>
      <p:sp>
        <p:nvSpPr>
          <p:cNvPr id="3" name="Text Placeholder 2"/>
          <p:cNvSpPr>
            <a:spLocks noGrp="1"/>
          </p:cNvSpPr>
          <p:nvPr>
            <p:ph type="body" sz="quarter" idx="11"/>
          </p:nvPr>
        </p:nvSpPr>
        <p:spPr>
          <a:xfrm>
            <a:off x="493345" y="1498831"/>
            <a:ext cx="11168568" cy="5049078"/>
          </a:xfrm>
        </p:spPr>
        <p:txBody>
          <a:bodyPr>
            <a:normAutofit lnSpcReduction="10000"/>
          </a:bodyPr>
          <a:lstStyle/>
          <a:p>
            <a:pPr algn="ctr" defTabSz="932597"/>
            <a:r>
              <a:rPr lang="en-IN" b="1" i="1">
                <a:solidFill>
                  <a:schemeClr val="bg1"/>
                </a:solidFill>
                <a:cs typeface="Segoe UI Light"/>
              </a:rPr>
              <a:t>Get a deep drive on Azure SQL Database &amp; Managed Instances in Azure...</a:t>
            </a:r>
            <a:r>
              <a:rPr lang="en-IN" i="1">
                <a:solidFill>
                  <a:schemeClr val="bg1"/>
                </a:solidFill>
                <a:cs typeface="Segoe UI Light"/>
              </a:rPr>
              <a:t> </a:t>
            </a:r>
          </a:p>
          <a:p>
            <a:pPr defTabSz="932597"/>
            <a:endParaRPr lang="en-IN">
              <a:solidFill>
                <a:schemeClr val="bg1"/>
              </a:solidFill>
              <a:cs typeface="Segoe UI Light"/>
            </a:endParaRPr>
          </a:p>
          <a:p>
            <a:pPr defTabSz="932597"/>
            <a:r>
              <a:rPr lang="en-IN">
                <a:solidFill>
                  <a:schemeClr val="bg1"/>
                </a:solidFill>
                <a:cs typeface="Segoe UI Light"/>
              </a:rPr>
              <a:t>HOL:</a:t>
            </a:r>
          </a:p>
          <a:p>
            <a:pPr marL="457200" indent="-457200" defTabSz="932597">
              <a:buFont typeface="Arial" panose="020B0604020202020204" pitchFamily="34" charset="0"/>
              <a:buChar char="•"/>
            </a:pPr>
            <a:r>
              <a:rPr lang="en-IN">
                <a:solidFill>
                  <a:schemeClr val="bg1"/>
                </a:solidFill>
                <a:cs typeface="Segoe UI Light"/>
              </a:rPr>
              <a:t>Deploying Managed Instance for SQL Database</a:t>
            </a:r>
          </a:p>
          <a:p>
            <a:pPr marL="457200" indent="-457200" defTabSz="932597">
              <a:buFont typeface="Arial" panose="020B0604020202020204" pitchFamily="34" charset="0"/>
              <a:buChar char="•"/>
            </a:pPr>
            <a:r>
              <a:rPr lang="en-IN">
                <a:solidFill>
                  <a:schemeClr val="bg1"/>
                </a:solidFill>
                <a:cs typeface="Segoe UI Light"/>
              </a:rPr>
              <a:t>Implementing SQL Database on Azure VM</a:t>
            </a:r>
          </a:p>
          <a:p>
            <a:pPr marL="457200" indent="-457200" defTabSz="932597">
              <a:buFont typeface="Arial" panose="020B0604020202020204" pitchFamily="34" charset="0"/>
              <a:buChar char="•"/>
            </a:pPr>
            <a:r>
              <a:rPr lang="en-IN">
                <a:solidFill>
                  <a:schemeClr val="bg1"/>
                </a:solidFill>
                <a:cs typeface="Segoe UI Light"/>
              </a:rPr>
              <a:t>Azure SQL Single Database and SQL Elastic pools</a:t>
            </a:r>
          </a:p>
          <a:p>
            <a:pPr marL="457200" indent="-457200" defTabSz="932597">
              <a:buFont typeface="Arial" panose="020B0604020202020204" pitchFamily="34" charset="0"/>
              <a:buChar char="•"/>
            </a:pPr>
            <a:r>
              <a:rPr lang="en-IN">
                <a:solidFill>
                  <a:schemeClr val="bg1"/>
                </a:solidFill>
                <a:cs typeface="Segoe UI Light"/>
              </a:rPr>
              <a:t>Data Replication in SQL Database</a:t>
            </a:r>
          </a:p>
          <a:p>
            <a:pPr marL="457200" indent="-457200" defTabSz="932597">
              <a:buFont typeface="Arial" panose="020B0604020202020204" pitchFamily="34" charset="0"/>
              <a:buChar char="•"/>
            </a:pPr>
            <a:r>
              <a:rPr lang="en-IN">
                <a:solidFill>
                  <a:schemeClr val="bg1"/>
                </a:solidFill>
                <a:cs typeface="Segoe UI Light"/>
              </a:rPr>
              <a:t>Configuring SQL Data Sync</a:t>
            </a:r>
          </a:p>
          <a:p>
            <a:pPr marL="457200" indent="-457200" defTabSz="932597">
              <a:buFont typeface="Arial" panose="020B0604020202020204" pitchFamily="34" charset="0"/>
              <a:buChar char="•"/>
            </a:pPr>
            <a:r>
              <a:rPr lang="en-IN">
                <a:solidFill>
                  <a:schemeClr val="bg1"/>
                </a:solidFill>
                <a:cs typeface="Segoe UI Light"/>
              </a:rPr>
              <a:t>BCDR on Azure SQL Database</a:t>
            </a:r>
          </a:p>
          <a:p>
            <a:pPr marL="457200" indent="-457200" defTabSz="932597">
              <a:buFont typeface="Arial" panose="020B0604020202020204" pitchFamily="34" charset="0"/>
              <a:buChar char="•"/>
            </a:pPr>
            <a:r>
              <a:rPr lang="en-IN">
                <a:solidFill>
                  <a:schemeClr val="bg1"/>
                </a:solidFill>
                <a:cs typeface="Segoe UI Light"/>
              </a:rPr>
              <a:t>Implementing Azure AD Authentication for Database</a:t>
            </a:r>
          </a:p>
          <a:p>
            <a:pPr marL="457200" indent="-457200" defTabSz="932597">
              <a:buFont typeface="Arial" panose="020B0604020202020204" pitchFamily="34" charset="0"/>
              <a:buChar char="•"/>
            </a:pPr>
            <a:endParaRPr lang="en-IN">
              <a:solidFill>
                <a:schemeClr val="bg1"/>
              </a:solidFill>
              <a:cs typeface="Segoe UI Light"/>
            </a:endParaRPr>
          </a:p>
        </p:txBody>
      </p:sp>
    </p:spTree>
    <p:extLst>
      <p:ext uri="{BB962C8B-B14F-4D97-AF65-F5344CB8AC3E}">
        <p14:creationId xmlns:p14="http://schemas.microsoft.com/office/powerpoint/2010/main" val="8724687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0"/>
            <a:ext cx="10515600" cy="1325563"/>
          </a:xfrm>
        </p:spPr>
        <p:txBody>
          <a:bodyPr/>
          <a:lstStyle/>
          <a:p>
            <a:r>
              <a:rPr lang="en-US" b="1">
                <a:solidFill>
                  <a:schemeClr val="bg1"/>
                </a:solidFill>
              </a:rPr>
              <a:t>Abstractions – Disks</a:t>
            </a:r>
          </a:p>
        </p:txBody>
      </p:sp>
      <p:sp>
        <p:nvSpPr>
          <p:cNvPr id="3" name="Text Placeholder 2"/>
          <p:cNvSpPr>
            <a:spLocks noGrp="1"/>
          </p:cNvSpPr>
          <p:nvPr>
            <p:ph type="body" sz="quarter" idx="10"/>
          </p:nvPr>
        </p:nvSpPr>
        <p:spPr>
          <a:xfrm>
            <a:off x="269240" y="1187938"/>
            <a:ext cx="11653523" cy="2655360"/>
          </a:xfrm>
        </p:spPr>
        <p:txBody>
          <a:bodyPr>
            <a:normAutofit lnSpcReduction="10000"/>
          </a:bodyPr>
          <a:lstStyle/>
          <a:p>
            <a:r>
              <a:rPr lang="en-US" sz="2353">
                <a:solidFill>
                  <a:schemeClr val="bg1"/>
                </a:solidFill>
              </a:rPr>
              <a:t>Persistent disks for VMs in Azure </a:t>
            </a:r>
          </a:p>
          <a:p>
            <a:r>
              <a:rPr lang="en-US" sz="2353">
                <a:solidFill>
                  <a:schemeClr val="bg1"/>
                </a:solidFill>
              </a:rPr>
              <a:t>Disks are VHDs stored in Azure Page Blobs</a:t>
            </a:r>
          </a:p>
          <a:p>
            <a:r>
              <a:rPr lang="en-US" sz="2353">
                <a:solidFill>
                  <a:schemeClr val="bg1"/>
                </a:solidFill>
              </a:rPr>
              <a:t>Page blobs are optimized for random I/O</a:t>
            </a:r>
          </a:p>
          <a:p>
            <a:r>
              <a:rPr lang="en-US" sz="2353">
                <a:solidFill>
                  <a:schemeClr val="bg1"/>
                </a:solidFill>
              </a:rPr>
              <a:t>VM see the VHD/Blob as a disk</a:t>
            </a:r>
          </a:p>
          <a:p>
            <a:pPr lvl="1"/>
            <a:r>
              <a:rPr lang="en-US" sz="1765">
                <a:solidFill>
                  <a:schemeClr val="bg1"/>
                </a:solidFill>
              </a:rPr>
              <a:t>Reads translated to GETs, writes to PUTs</a:t>
            </a:r>
          </a:p>
          <a:p>
            <a:pPr lvl="1"/>
            <a:r>
              <a:rPr lang="en-US" sz="1765">
                <a:solidFill>
                  <a:schemeClr val="bg1"/>
                </a:solidFill>
              </a:rPr>
              <a:t>Blob protected by write-lease</a:t>
            </a:r>
          </a:p>
          <a:p>
            <a:pPr lvl="1"/>
            <a:r>
              <a:rPr lang="en-US" sz="1765">
                <a:solidFill>
                  <a:schemeClr val="bg1"/>
                </a:solidFill>
              </a:rPr>
              <a:t>Reads from the blob (and snapshots) still allowed</a:t>
            </a:r>
          </a:p>
        </p:txBody>
      </p:sp>
      <p:pic>
        <p:nvPicPr>
          <p:cNvPr id="5" name="Picture 4"/>
          <p:cNvPicPr>
            <a:picLocks noChangeAspect="1"/>
          </p:cNvPicPr>
          <p:nvPr/>
        </p:nvPicPr>
        <p:blipFill>
          <a:blip r:embed="rId2"/>
          <a:stretch>
            <a:fillRect/>
          </a:stretch>
        </p:blipFill>
        <p:spPr>
          <a:xfrm>
            <a:off x="568047" y="3792189"/>
            <a:ext cx="10648156" cy="2923702"/>
          </a:xfrm>
          <a:prstGeom prst="rect">
            <a:avLst/>
          </a:prstGeom>
        </p:spPr>
      </p:pic>
    </p:spTree>
    <p:extLst>
      <p:ext uri="{BB962C8B-B14F-4D97-AF65-F5344CB8AC3E}">
        <p14:creationId xmlns:p14="http://schemas.microsoft.com/office/powerpoint/2010/main" val="146375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89552"/>
            <a:ext cx="10515600" cy="1325563"/>
          </a:xfrm>
        </p:spPr>
        <p:txBody>
          <a:bodyPr/>
          <a:lstStyle/>
          <a:p>
            <a:r>
              <a:rPr lang="en-US" b="1">
                <a:solidFill>
                  <a:schemeClr val="bg1"/>
                </a:solidFill>
              </a:rPr>
              <a:t>Premium Storage</a:t>
            </a:r>
          </a:p>
        </p:txBody>
      </p:sp>
      <p:sp>
        <p:nvSpPr>
          <p:cNvPr id="3" name="Text Placeholder 2"/>
          <p:cNvSpPr>
            <a:spLocks noGrp="1"/>
          </p:cNvSpPr>
          <p:nvPr>
            <p:ph type="body" sz="quarter" idx="10"/>
          </p:nvPr>
        </p:nvSpPr>
        <p:spPr>
          <a:xfrm>
            <a:off x="269241" y="1636153"/>
            <a:ext cx="11280010" cy="4335976"/>
          </a:xfrm>
        </p:spPr>
        <p:txBody>
          <a:bodyPr/>
          <a:lstStyle/>
          <a:p>
            <a:r>
              <a:rPr lang="en-US" sz="2745">
                <a:solidFill>
                  <a:schemeClr val="bg1"/>
                </a:solidFill>
              </a:rPr>
              <a:t>Consistent low latency SSD based with predictable IO throughput</a:t>
            </a:r>
          </a:p>
          <a:p>
            <a:r>
              <a:rPr lang="en-US" sz="2745">
                <a:solidFill>
                  <a:schemeClr val="bg1"/>
                </a:solidFill>
              </a:rPr>
              <a:t>Suitable for high-performance IO-intensive database workloads</a:t>
            </a:r>
          </a:p>
          <a:p>
            <a:r>
              <a:rPr lang="en-US" sz="2745">
                <a:solidFill>
                  <a:schemeClr val="bg1"/>
                </a:solidFill>
              </a:rPr>
              <a:t>Single digit milliseconds latencies</a:t>
            </a:r>
          </a:p>
          <a:p>
            <a:r>
              <a:rPr lang="en-US" sz="2745">
                <a:solidFill>
                  <a:schemeClr val="bg1"/>
                </a:solidFill>
              </a:rPr>
              <a:t>Supports up to 1 TB blob/disk size</a:t>
            </a:r>
          </a:p>
          <a:p>
            <a:r>
              <a:rPr lang="en-US" sz="2745">
                <a:solidFill>
                  <a:schemeClr val="bg1"/>
                </a:solidFill>
              </a:rPr>
              <a:t>Stripe up to 32 disks for a total of </a:t>
            </a:r>
          </a:p>
          <a:p>
            <a:pPr marL="0" indent="0">
              <a:buNone/>
            </a:pPr>
            <a:r>
              <a:rPr lang="en-US" sz="2745">
                <a:solidFill>
                  <a:schemeClr val="bg1"/>
                </a:solidFill>
              </a:rPr>
              <a:t>   32TB and more than 50,000 IOPS</a:t>
            </a:r>
          </a:p>
          <a:p>
            <a:r>
              <a:rPr lang="en-US" sz="2745">
                <a:solidFill>
                  <a:schemeClr val="bg1"/>
                </a:solidFill>
              </a:rPr>
              <a:t>Premium Storage Disks work in </a:t>
            </a:r>
          </a:p>
          <a:p>
            <a:pPr marL="0" indent="0">
              <a:buNone/>
            </a:pPr>
            <a:r>
              <a:rPr lang="en-US" sz="2745">
                <a:solidFill>
                  <a:schemeClr val="bg1"/>
                </a:solidFill>
              </a:rPr>
              <a:t>    conjunction with a new VM series</a:t>
            </a:r>
          </a:p>
          <a:p>
            <a:endParaRPr lang="en-US" sz="2745">
              <a:solidFill>
                <a:schemeClr val="bg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173" y="2756681"/>
            <a:ext cx="6113119" cy="382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51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811" y="102078"/>
            <a:ext cx="10515600" cy="1325563"/>
          </a:xfrm>
        </p:spPr>
        <p:txBody>
          <a:bodyPr/>
          <a:lstStyle/>
          <a:p>
            <a:r>
              <a:rPr lang="en-US" b="1">
                <a:solidFill>
                  <a:schemeClr val="bg1"/>
                </a:solidFill>
              </a:rPr>
              <a:t>Abstractions – Tables</a:t>
            </a:r>
          </a:p>
        </p:txBody>
      </p:sp>
      <p:sp>
        <p:nvSpPr>
          <p:cNvPr id="3" name="Text Placeholder 2"/>
          <p:cNvSpPr>
            <a:spLocks noGrp="1"/>
          </p:cNvSpPr>
          <p:nvPr>
            <p:ph type="body" sz="quarter" idx="10"/>
          </p:nvPr>
        </p:nvSpPr>
        <p:spPr>
          <a:xfrm>
            <a:off x="334811" y="1231607"/>
            <a:ext cx="11651870" cy="5384642"/>
          </a:xfrm>
        </p:spPr>
        <p:txBody>
          <a:bodyPr>
            <a:normAutofit/>
          </a:bodyPr>
          <a:lstStyle/>
          <a:p>
            <a:r>
              <a:rPr lang="en-US">
                <a:solidFill>
                  <a:schemeClr val="bg1"/>
                </a:solidFill>
              </a:rPr>
              <a:t>Tables – Massively scalable NoSQL cloud store</a:t>
            </a:r>
          </a:p>
          <a:p>
            <a:pPr lvl="1"/>
            <a:r>
              <a:rPr lang="en-US">
                <a:solidFill>
                  <a:schemeClr val="bg1"/>
                </a:solidFill>
              </a:rPr>
              <a:t>Key/Attribute(s) store at scale</a:t>
            </a:r>
          </a:p>
          <a:p>
            <a:pPr lvl="1"/>
            <a:r>
              <a:rPr lang="en-US">
                <a:solidFill>
                  <a:schemeClr val="bg1"/>
                </a:solidFill>
              </a:rPr>
              <a:t>Store user, device or any type of metadata for your service</a:t>
            </a:r>
          </a:p>
          <a:p>
            <a:pPr lvl="1"/>
            <a:r>
              <a:rPr lang="en-US">
                <a:solidFill>
                  <a:schemeClr val="bg1"/>
                </a:solidFill>
              </a:rPr>
              <a:t>Auto load balances partitions to meet traffic needs</a:t>
            </a:r>
          </a:p>
          <a:p>
            <a:pPr lvl="1"/>
            <a:r>
              <a:rPr lang="en-US">
                <a:solidFill>
                  <a:schemeClr val="bg1"/>
                </a:solidFill>
              </a:rPr>
              <a:t>OData protocol (</a:t>
            </a:r>
            <a:r>
              <a:rPr lang="en-US" err="1">
                <a:solidFill>
                  <a:schemeClr val="bg1"/>
                </a:solidFill>
              </a:rPr>
              <a:t>AtomPub</a:t>
            </a:r>
            <a:r>
              <a:rPr lang="en-US">
                <a:solidFill>
                  <a:schemeClr val="bg1"/>
                </a:solidFill>
              </a:rPr>
              <a:t> or JSON)</a:t>
            </a:r>
          </a:p>
          <a:p>
            <a:pPr marL="336145" lvl="1" indent="0">
              <a:buNone/>
            </a:pPr>
            <a:endParaRPr lang="en-US">
              <a:solidFill>
                <a:schemeClr val="bg1"/>
              </a:solidFill>
            </a:endParaRPr>
          </a:p>
        </p:txBody>
      </p:sp>
      <p:pic>
        <p:nvPicPr>
          <p:cNvPr id="5" name="Picture 4"/>
          <p:cNvPicPr>
            <a:picLocks noChangeAspect="1"/>
          </p:cNvPicPr>
          <p:nvPr/>
        </p:nvPicPr>
        <p:blipFill>
          <a:blip r:embed="rId3"/>
          <a:stretch>
            <a:fillRect/>
          </a:stretch>
        </p:blipFill>
        <p:spPr>
          <a:xfrm>
            <a:off x="866856" y="3727372"/>
            <a:ext cx="7248917" cy="2559194"/>
          </a:xfrm>
          <a:prstGeom prst="rect">
            <a:avLst/>
          </a:prstGeom>
        </p:spPr>
      </p:pic>
    </p:spTree>
    <p:extLst>
      <p:ext uri="{BB962C8B-B14F-4D97-AF65-F5344CB8AC3E}">
        <p14:creationId xmlns:p14="http://schemas.microsoft.com/office/powerpoint/2010/main" val="40088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16812"/>
            <a:ext cx="11655840" cy="899537"/>
          </a:xfrm>
        </p:spPr>
        <p:txBody>
          <a:bodyPr/>
          <a:lstStyle/>
          <a:p>
            <a:r>
              <a:rPr lang="en-US" b="1">
                <a:solidFill>
                  <a:schemeClr val="bg1"/>
                </a:solidFill>
              </a:rPr>
              <a:t>Abstractions – Queues</a:t>
            </a:r>
          </a:p>
        </p:txBody>
      </p:sp>
      <p:sp>
        <p:nvSpPr>
          <p:cNvPr id="3" name="Text Placeholder 2"/>
          <p:cNvSpPr>
            <a:spLocks noGrp="1"/>
          </p:cNvSpPr>
          <p:nvPr>
            <p:ph type="body" sz="quarter" idx="10"/>
          </p:nvPr>
        </p:nvSpPr>
        <p:spPr>
          <a:xfrm>
            <a:off x="334811" y="1038534"/>
            <a:ext cx="11651870" cy="5384642"/>
          </a:xfrm>
        </p:spPr>
        <p:txBody>
          <a:bodyPr>
            <a:normAutofit/>
          </a:bodyPr>
          <a:lstStyle/>
          <a:p>
            <a:r>
              <a:rPr lang="en-US" sz="3529">
                <a:solidFill>
                  <a:schemeClr val="bg1"/>
                </a:solidFill>
              </a:rPr>
              <a:t>Queues – Reliable messaging system </a:t>
            </a:r>
          </a:p>
          <a:p>
            <a:pPr lvl="1"/>
            <a:r>
              <a:rPr lang="en-US" sz="1961">
                <a:solidFill>
                  <a:schemeClr val="bg1"/>
                </a:solidFill>
              </a:rPr>
              <a:t>Reliable, low latency, high throughput messaging system</a:t>
            </a:r>
          </a:p>
          <a:p>
            <a:pPr lvl="1"/>
            <a:r>
              <a:rPr lang="en-US" sz="1961">
                <a:solidFill>
                  <a:schemeClr val="bg1"/>
                </a:solidFill>
              </a:rPr>
              <a:t>Decouple components/roles</a:t>
            </a:r>
          </a:p>
          <a:p>
            <a:pPr lvl="2"/>
            <a:r>
              <a:rPr lang="en-US" sz="1961">
                <a:solidFill>
                  <a:schemeClr val="bg1"/>
                </a:solidFill>
              </a:rPr>
              <a:t>Web role to worker role communication</a:t>
            </a:r>
          </a:p>
          <a:p>
            <a:pPr lvl="2"/>
            <a:r>
              <a:rPr lang="en-US" sz="1961">
                <a:solidFill>
                  <a:schemeClr val="bg1"/>
                </a:solidFill>
              </a:rPr>
              <a:t>Allows roles to scale independently</a:t>
            </a:r>
          </a:p>
          <a:p>
            <a:pPr lvl="1"/>
            <a:r>
              <a:rPr lang="en-US" sz="1961">
                <a:solidFill>
                  <a:schemeClr val="bg1"/>
                </a:solidFill>
              </a:rPr>
              <a:t>Implement scheduling of asynchronous tasks</a:t>
            </a:r>
          </a:p>
          <a:p>
            <a:pPr lvl="1"/>
            <a:r>
              <a:rPr lang="en-US" sz="1961">
                <a:solidFill>
                  <a:schemeClr val="bg1"/>
                </a:solidFill>
              </a:rPr>
              <a:t>Building process/work flows</a:t>
            </a:r>
          </a:p>
        </p:txBody>
      </p:sp>
      <p:pic>
        <p:nvPicPr>
          <p:cNvPr id="5" name="Picture 4"/>
          <p:cNvPicPr>
            <a:picLocks noChangeAspect="1"/>
          </p:cNvPicPr>
          <p:nvPr/>
        </p:nvPicPr>
        <p:blipFill>
          <a:blip r:embed="rId3"/>
          <a:stretch>
            <a:fillRect/>
          </a:stretch>
        </p:blipFill>
        <p:spPr>
          <a:xfrm>
            <a:off x="585549" y="3802510"/>
            <a:ext cx="11023223" cy="2980013"/>
          </a:xfrm>
          <a:prstGeom prst="rect">
            <a:avLst/>
          </a:prstGeom>
        </p:spPr>
      </p:pic>
    </p:spTree>
    <p:extLst>
      <p:ext uri="{BB962C8B-B14F-4D97-AF65-F5344CB8AC3E}">
        <p14:creationId xmlns:p14="http://schemas.microsoft.com/office/powerpoint/2010/main" val="299527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811" y="114560"/>
            <a:ext cx="10515600" cy="1325563"/>
          </a:xfrm>
        </p:spPr>
        <p:txBody>
          <a:bodyPr/>
          <a:lstStyle/>
          <a:p>
            <a:r>
              <a:rPr lang="en-US" b="1">
                <a:solidFill>
                  <a:schemeClr val="bg1"/>
                </a:solidFill>
              </a:rPr>
              <a:t>Abstractions – Files</a:t>
            </a:r>
          </a:p>
        </p:txBody>
      </p:sp>
      <p:sp>
        <p:nvSpPr>
          <p:cNvPr id="3" name="Text Placeholder 2"/>
          <p:cNvSpPr>
            <a:spLocks noGrp="1"/>
          </p:cNvSpPr>
          <p:nvPr>
            <p:ph type="body" sz="quarter" idx="10"/>
          </p:nvPr>
        </p:nvSpPr>
        <p:spPr>
          <a:xfrm>
            <a:off x="334811" y="1231607"/>
            <a:ext cx="6371794" cy="5384642"/>
          </a:xfrm>
        </p:spPr>
        <p:txBody>
          <a:bodyPr>
            <a:normAutofit/>
          </a:bodyPr>
          <a:lstStyle/>
          <a:p>
            <a:r>
              <a:rPr lang="en-US">
                <a:solidFill>
                  <a:schemeClr val="bg1"/>
                </a:solidFill>
              </a:rPr>
              <a:t>Move on-premises applications to cloud</a:t>
            </a:r>
          </a:p>
          <a:p>
            <a:r>
              <a:rPr lang="en-US">
                <a:solidFill>
                  <a:schemeClr val="bg1"/>
                </a:solidFill>
              </a:rPr>
              <a:t>VMs can net use an SMB share using standard file APIs and semantics</a:t>
            </a:r>
          </a:p>
          <a:p>
            <a:r>
              <a:rPr lang="en-US">
                <a:solidFill>
                  <a:schemeClr val="bg1"/>
                </a:solidFill>
              </a:rPr>
              <a:t>SMB 2.1 protocol</a:t>
            </a:r>
          </a:p>
          <a:p>
            <a:r>
              <a:rPr lang="en-US">
                <a:solidFill>
                  <a:schemeClr val="bg1"/>
                </a:solidFill>
              </a:rPr>
              <a:t>VM and storage account within same region</a:t>
            </a:r>
          </a:p>
          <a:p>
            <a:r>
              <a:rPr lang="en-US">
                <a:solidFill>
                  <a:schemeClr val="bg1"/>
                </a:solidFill>
              </a:rPr>
              <a:t>Supports REST and SMB protocol access to same file share</a:t>
            </a:r>
          </a:p>
        </p:txBody>
      </p:sp>
      <p:sp>
        <p:nvSpPr>
          <p:cNvPr id="5" name="Freeform 25"/>
          <p:cNvSpPr>
            <a:spLocks/>
          </p:cNvSpPr>
          <p:nvPr/>
        </p:nvSpPr>
        <p:spPr bwMode="auto">
          <a:xfrm>
            <a:off x="6021299" y="1581833"/>
            <a:ext cx="5752059" cy="4287768"/>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solidFill>
                <a:srgbClr val="FFFFFF"/>
              </a:solidFill>
            </a:endParaRPr>
          </a:p>
        </p:txBody>
      </p:sp>
      <p:sp>
        <p:nvSpPr>
          <p:cNvPr id="9" name="Oval 8"/>
          <p:cNvSpPr/>
          <p:nvPr/>
        </p:nvSpPr>
        <p:spPr>
          <a:xfrm>
            <a:off x="6260082" y="5838521"/>
            <a:ext cx="1695829" cy="396936"/>
          </a:xfrm>
          <a:prstGeom prst="ellipse">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10" name="Oval 9"/>
          <p:cNvSpPr/>
          <p:nvPr/>
        </p:nvSpPr>
        <p:spPr>
          <a:xfrm>
            <a:off x="9172493" y="5639316"/>
            <a:ext cx="2250520" cy="522726"/>
          </a:xfrm>
          <a:prstGeom prst="ellipse">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nvGrpSpPr>
          <p:cNvPr id="11" name="Group 10"/>
          <p:cNvGrpSpPr/>
          <p:nvPr/>
        </p:nvGrpSpPr>
        <p:grpSpPr>
          <a:xfrm>
            <a:off x="9407617" y="3728099"/>
            <a:ext cx="1747666" cy="2313849"/>
            <a:chOff x="10975021" y="3757407"/>
            <a:chExt cx="916841" cy="2059309"/>
          </a:xfrm>
        </p:grpSpPr>
        <p:grpSp>
          <p:nvGrpSpPr>
            <p:cNvPr id="12" name="Group 11"/>
            <p:cNvGrpSpPr/>
            <p:nvPr/>
          </p:nvGrpSpPr>
          <p:grpSpPr>
            <a:xfrm>
              <a:off x="10975021" y="3757407"/>
              <a:ext cx="916841" cy="2059309"/>
              <a:chOff x="4520075" y="4055399"/>
              <a:chExt cx="916841" cy="2059309"/>
            </a:xfrm>
          </p:grpSpPr>
          <p:sp>
            <p:nvSpPr>
              <p:cNvPr id="17" name="Flowchart: Magnetic Disk 16"/>
              <p:cNvSpPr/>
              <p:nvPr/>
            </p:nvSpPr>
            <p:spPr>
              <a:xfrm>
                <a:off x="4520075" y="4055400"/>
                <a:ext cx="916841" cy="2059308"/>
              </a:xfrm>
              <a:prstGeom prst="flowChartMagneticDisk">
                <a:avLst/>
              </a:prstGeom>
              <a:solidFill>
                <a:schemeClr val="accent5">
                  <a:lumMod val="60000"/>
                  <a:lumOff val="40000"/>
                </a:schemeClr>
              </a:solidFill>
              <a:ln>
                <a:solidFill>
                  <a:srgbClr val="00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6">
                  <a:solidFill>
                    <a:srgbClr val="FFFFFF"/>
                  </a:solidFill>
                </a:endParaRPr>
              </a:p>
            </p:txBody>
          </p:sp>
          <p:sp>
            <p:nvSpPr>
              <p:cNvPr id="18" name="Oval 17"/>
              <p:cNvSpPr/>
              <p:nvPr/>
            </p:nvSpPr>
            <p:spPr>
              <a:xfrm>
                <a:off x="4520075" y="4055399"/>
                <a:ext cx="908984" cy="690555"/>
              </a:xfrm>
              <a:prstGeom prst="ellipse">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372" b="1">
                    <a:solidFill>
                      <a:srgbClr val="FFFFFF"/>
                    </a:solidFill>
                  </a:rPr>
                  <a:t>Azure Storage</a:t>
                </a:r>
              </a:p>
            </p:txBody>
          </p:sp>
        </p:grpSp>
        <p:sp>
          <p:nvSpPr>
            <p:cNvPr id="13" name="Rectangle 46"/>
            <p:cNvSpPr>
              <a:spLocks noChangeArrowheads="1"/>
            </p:cNvSpPr>
            <p:nvPr/>
          </p:nvSpPr>
          <p:spPr bwMode="auto">
            <a:xfrm>
              <a:off x="11068430" y="4335990"/>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Blobs</a:t>
              </a:r>
            </a:p>
          </p:txBody>
        </p:sp>
        <p:sp>
          <p:nvSpPr>
            <p:cNvPr id="14" name="Rectangle 46"/>
            <p:cNvSpPr>
              <a:spLocks noChangeArrowheads="1"/>
            </p:cNvSpPr>
            <p:nvPr/>
          </p:nvSpPr>
          <p:spPr bwMode="auto">
            <a:xfrm>
              <a:off x="11071742" y="4673722"/>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Tables</a:t>
              </a:r>
            </a:p>
          </p:txBody>
        </p:sp>
        <p:sp>
          <p:nvSpPr>
            <p:cNvPr id="15" name="Rectangle 46"/>
            <p:cNvSpPr>
              <a:spLocks noChangeArrowheads="1"/>
            </p:cNvSpPr>
            <p:nvPr/>
          </p:nvSpPr>
          <p:spPr bwMode="auto">
            <a:xfrm>
              <a:off x="11085715" y="5011454"/>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Queues</a:t>
              </a:r>
            </a:p>
          </p:txBody>
        </p:sp>
        <p:sp>
          <p:nvSpPr>
            <p:cNvPr id="16" name="Rectangle 46"/>
            <p:cNvSpPr>
              <a:spLocks noChangeArrowheads="1"/>
            </p:cNvSpPr>
            <p:nvPr/>
          </p:nvSpPr>
          <p:spPr bwMode="auto">
            <a:xfrm>
              <a:off x="11085715" y="5349187"/>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Files</a:t>
              </a:r>
            </a:p>
          </p:txBody>
        </p:sp>
      </p:grpSp>
      <p:sp>
        <p:nvSpPr>
          <p:cNvPr id="19" name="TextBox 18"/>
          <p:cNvSpPr txBox="1"/>
          <p:nvPr/>
        </p:nvSpPr>
        <p:spPr>
          <a:xfrm>
            <a:off x="6810765" y="2968952"/>
            <a:ext cx="3469310" cy="573280"/>
          </a:xfrm>
          <a:prstGeom prst="rect">
            <a:avLst/>
          </a:prstGeom>
          <a:noFill/>
        </p:spPr>
        <p:txBody>
          <a:bodyPr wrap="square" rtlCol="0">
            <a:spAutoFit/>
          </a:bodyPr>
          <a:lstStyle/>
          <a:p>
            <a:pPr algn="ctr"/>
            <a:r>
              <a:rPr lang="en-US" sz="1568">
                <a:solidFill>
                  <a:srgbClr val="FFFFFF"/>
                </a:solidFill>
              </a:rPr>
              <a:t>Share data stored in Azure Files among Azure VMs via SMB</a:t>
            </a:r>
          </a:p>
        </p:txBody>
      </p:sp>
      <p:sp>
        <p:nvSpPr>
          <p:cNvPr id="20" name="TextBox 19"/>
          <p:cNvSpPr txBox="1"/>
          <p:nvPr/>
        </p:nvSpPr>
        <p:spPr>
          <a:xfrm>
            <a:off x="7107089" y="2363083"/>
            <a:ext cx="2933932" cy="512935"/>
          </a:xfrm>
          <a:prstGeom prst="rect">
            <a:avLst/>
          </a:prstGeom>
          <a:noFill/>
        </p:spPr>
        <p:txBody>
          <a:bodyPr wrap="square" rtlCol="0">
            <a:spAutoFit/>
          </a:bodyPr>
          <a:lstStyle/>
          <a:p>
            <a:r>
              <a:rPr lang="en-US" sz="2745">
                <a:solidFill>
                  <a:srgbClr val="FFFFFF"/>
                </a:solidFill>
              </a:rPr>
              <a:t>Microsoft Azure</a:t>
            </a:r>
          </a:p>
        </p:txBody>
      </p:sp>
      <p:grpSp>
        <p:nvGrpSpPr>
          <p:cNvPr id="21" name="Group 20"/>
          <p:cNvGrpSpPr/>
          <p:nvPr/>
        </p:nvGrpSpPr>
        <p:grpSpPr>
          <a:xfrm>
            <a:off x="6505017" y="4474100"/>
            <a:ext cx="1183961" cy="1597372"/>
            <a:chOff x="1728927" y="4405485"/>
            <a:chExt cx="914400" cy="1233686"/>
          </a:xfrm>
        </p:grpSpPr>
        <p:sp>
          <p:nvSpPr>
            <p:cNvPr id="22" name="Rectangle 44"/>
            <p:cNvSpPr>
              <a:spLocks noChangeArrowheads="1"/>
            </p:cNvSpPr>
            <p:nvPr/>
          </p:nvSpPr>
          <p:spPr bwMode="auto">
            <a:xfrm>
              <a:off x="1728927" y="4405485"/>
              <a:ext cx="914400" cy="1233686"/>
            </a:xfrm>
            <a:prstGeom prst="rect">
              <a:avLst/>
            </a:prstGeom>
            <a:solidFill>
              <a:srgbClr val="289FD7"/>
            </a:solidFill>
            <a:ln w="44450">
              <a:noFill/>
              <a:miter lim="800000"/>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3" name="Rectangle 45"/>
            <p:cNvSpPr>
              <a:spLocks noChangeArrowheads="1"/>
            </p:cNvSpPr>
            <p:nvPr/>
          </p:nvSpPr>
          <p:spPr bwMode="auto">
            <a:xfrm>
              <a:off x="1824958" y="5011103"/>
              <a:ext cx="737924" cy="143747"/>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 name="Rectangle 46"/>
            <p:cNvSpPr>
              <a:spLocks noChangeArrowheads="1"/>
            </p:cNvSpPr>
            <p:nvPr/>
          </p:nvSpPr>
          <p:spPr bwMode="auto">
            <a:xfrm>
              <a:off x="1824958" y="4520819"/>
              <a:ext cx="737924" cy="144651"/>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 name="Rectangle 47"/>
            <p:cNvSpPr>
              <a:spLocks noChangeArrowheads="1"/>
            </p:cNvSpPr>
            <p:nvPr/>
          </p:nvSpPr>
          <p:spPr bwMode="auto">
            <a:xfrm>
              <a:off x="1824958" y="4765961"/>
              <a:ext cx="737924" cy="144651"/>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 name="Rectangle 45"/>
            <p:cNvSpPr>
              <a:spLocks noChangeArrowheads="1"/>
            </p:cNvSpPr>
            <p:nvPr/>
          </p:nvSpPr>
          <p:spPr bwMode="auto">
            <a:xfrm>
              <a:off x="1824958" y="5255341"/>
              <a:ext cx="737924" cy="143747"/>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7" name="Oval 26"/>
            <p:cNvSpPr/>
            <p:nvPr/>
          </p:nvSpPr>
          <p:spPr>
            <a:xfrm>
              <a:off x="2432592" y="454659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28" name="Oval 27"/>
            <p:cNvSpPr/>
            <p:nvPr/>
          </p:nvSpPr>
          <p:spPr>
            <a:xfrm>
              <a:off x="2432592" y="479368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29" name="Oval 28"/>
            <p:cNvSpPr/>
            <p:nvPr/>
          </p:nvSpPr>
          <p:spPr>
            <a:xfrm>
              <a:off x="2432592" y="504077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0" name="Oval 29"/>
            <p:cNvSpPr/>
            <p:nvPr/>
          </p:nvSpPr>
          <p:spPr>
            <a:xfrm>
              <a:off x="2432592" y="528786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31" name="Group 30"/>
          <p:cNvGrpSpPr/>
          <p:nvPr/>
        </p:nvGrpSpPr>
        <p:grpSpPr>
          <a:xfrm>
            <a:off x="7540886" y="4369261"/>
            <a:ext cx="2032240" cy="903990"/>
            <a:chOff x="2705023" y="4371690"/>
            <a:chExt cx="1808680" cy="804545"/>
          </a:xfrm>
        </p:grpSpPr>
        <p:sp>
          <p:nvSpPr>
            <p:cNvPr id="32" name="Left-Right Arrow 31"/>
            <p:cNvSpPr/>
            <p:nvPr/>
          </p:nvSpPr>
          <p:spPr>
            <a:xfrm>
              <a:off x="2705023" y="4580212"/>
              <a:ext cx="1808680" cy="447964"/>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3" name="Oval 32"/>
            <p:cNvSpPr/>
            <p:nvPr/>
          </p:nvSpPr>
          <p:spPr>
            <a:xfrm>
              <a:off x="3222064" y="4371690"/>
              <a:ext cx="804545" cy="8045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FFFFFF"/>
                  </a:solidFill>
                </a:rPr>
                <a:t>SMB</a:t>
              </a:r>
            </a:p>
          </p:txBody>
        </p:sp>
      </p:grpSp>
      <p:grpSp>
        <p:nvGrpSpPr>
          <p:cNvPr id="34" name="Group 33"/>
          <p:cNvGrpSpPr/>
          <p:nvPr/>
        </p:nvGrpSpPr>
        <p:grpSpPr>
          <a:xfrm>
            <a:off x="7529301" y="5065159"/>
            <a:ext cx="2032240" cy="903990"/>
            <a:chOff x="2705023" y="4371690"/>
            <a:chExt cx="1808680" cy="804545"/>
          </a:xfrm>
          <a:solidFill>
            <a:schemeClr val="bg1"/>
          </a:solidFill>
        </p:grpSpPr>
        <p:sp>
          <p:nvSpPr>
            <p:cNvPr id="35" name="Left-Right Arrow 34"/>
            <p:cNvSpPr/>
            <p:nvPr/>
          </p:nvSpPr>
          <p:spPr>
            <a:xfrm>
              <a:off x="2705023" y="4580212"/>
              <a:ext cx="1808680" cy="447964"/>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505050"/>
                </a:solidFill>
              </a:endParaRPr>
            </a:p>
          </p:txBody>
        </p:sp>
        <p:sp>
          <p:nvSpPr>
            <p:cNvPr id="36" name="Oval 35"/>
            <p:cNvSpPr/>
            <p:nvPr/>
          </p:nvSpPr>
          <p:spPr>
            <a:xfrm>
              <a:off x="3222064" y="4371690"/>
              <a:ext cx="804545" cy="8045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505050"/>
                  </a:solidFill>
                </a:rPr>
                <a:t>REST API</a:t>
              </a:r>
            </a:p>
          </p:txBody>
        </p:sp>
      </p:grpSp>
      <p:grpSp>
        <p:nvGrpSpPr>
          <p:cNvPr id="37" name="Group 36"/>
          <p:cNvGrpSpPr/>
          <p:nvPr/>
        </p:nvGrpSpPr>
        <p:grpSpPr>
          <a:xfrm>
            <a:off x="10940557" y="5034489"/>
            <a:ext cx="2181644" cy="903990"/>
            <a:chOff x="2705023" y="4371690"/>
            <a:chExt cx="1808680" cy="804545"/>
          </a:xfrm>
          <a:solidFill>
            <a:schemeClr val="bg1"/>
          </a:solidFill>
        </p:grpSpPr>
        <p:sp>
          <p:nvSpPr>
            <p:cNvPr id="38" name="Left-Right Arrow 37"/>
            <p:cNvSpPr/>
            <p:nvPr/>
          </p:nvSpPr>
          <p:spPr>
            <a:xfrm>
              <a:off x="2705023" y="4580212"/>
              <a:ext cx="1808680" cy="447964"/>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505050"/>
                </a:solidFill>
              </a:endParaRPr>
            </a:p>
          </p:txBody>
        </p:sp>
        <p:sp>
          <p:nvSpPr>
            <p:cNvPr id="39" name="Oval 38"/>
            <p:cNvSpPr/>
            <p:nvPr/>
          </p:nvSpPr>
          <p:spPr>
            <a:xfrm>
              <a:off x="3222063" y="4371690"/>
              <a:ext cx="804545" cy="8045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505050"/>
                  </a:solidFill>
                </a:rPr>
                <a:t>REST API</a:t>
              </a:r>
            </a:p>
          </p:txBody>
        </p:sp>
      </p:grpSp>
    </p:spTree>
    <p:extLst>
      <p:ext uri="{BB962C8B-B14F-4D97-AF65-F5344CB8AC3E}">
        <p14:creationId xmlns:p14="http://schemas.microsoft.com/office/powerpoint/2010/main" val="256484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5" name="Group 24"/>
          <p:cNvGrpSpPr/>
          <p:nvPr/>
        </p:nvGrpSpPr>
        <p:grpSpPr>
          <a:xfrm>
            <a:off x="9153829" y="2643204"/>
            <a:ext cx="220648" cy="373510"/>
            <a:chOff x="1036637" y="3649662"/>
            <a:chExt cx="225072" cy="381000"/>
          </a:xfrm>
        </p:grpSpPr>
        <p:sp>
          <p:nvSpPr>
            <p:cNvPr id="21" name="Rectangle 20"/>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8243738" y="2644372"/>
            <a:ext cx="220648" cy="373510"/>
            <a:chOff x="1036637" y="3649662"/>
            <a:chExt cx="225072" cy="381000"/>
          </a:xfrm>
        </p:grpSpPr>
        <p:sp>
          <p:nvSpPr>
            <p:cNvPr id="59" name="Rectangle 58"/>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Rounded Rectangle 59"/>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p:cNvGrpSpPr/>
          <p:nvPr/>
        </p:nvGrpSpPr>
        <p:grpSpPr>
          <a:xfrm>
            <a:off x="3176869" y="2634836"/>
            <a:ext cx="220648" cy="373510"/>
            <a:chOff x="1036637" y="3649662"/>
            <a:chExt cx="225072" cy="381000"/>
          </a:xfrm>
        </p:grpSpPr>
        <p:sp>
          <p:nvSpPr>
            <p:cNvPr id="50" name="Rectangle 49"/>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1" name="Rounded Rectangle 50"/>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p:cNvGrpSpPr/>
          <p:nvPr/>
        </p:nvGrpSpPr>
        <p:grpSpPr>
          <a:xfrm>
            <a:off x="5060501" y="2644372"/>
            <a:ext cx="220648" cy="373510"/>
            <a:chOff x="1036637" y="3649662"/>
            <a:chExt cx="225072" cy="381000"/>
          </a:xfrm>
        </p:grpSpPr>
        <p:sp>
          <p:nvSpPr>
            <p:cNvPr id="53" name="Rectangle 52"/>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Rounded Rectangle 53"/>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6905052" y="2650688"/>
            <a:ext cx="220648" cy="373510"/>
            <a:chOff x="1036637" y="3649662"/>
            <a:chExt cx="225072" cy="381000"/>
          </a:xfrm>
        </p:grpSpPr>
        <p:sp>
          <p:nvSpPr>
            <p:cNvPr id="56" name="Rectangle 55"/>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Rounded Rectangle 56"/>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269241" y="213104"/>
            <a:ext cx="10515600" cy="1325563"/>
          </a:xfrm>
        </p:spPr>
        <p:txBody>
          <a:bodyPr/>
          <a:lstStyle/>
          <a:p>
            <a:r>
              <a:rPr lang="en-US" sz="4705">
                <a:solidFill>
                  <a:schemeClr val="bg1"/>
                </a:solidFill>
              </a:rPr>
              <a:t>Azure Storage Architecture</a:t>
            </a:r>
          </a:p>
        </p:txBody>
      </p:sp>
      <p:sp>
        <p:nvSpPr>
          <p:cNvPr id="5" name="Rectangle 4"/>
          <p:cNvSpPr/>
          <p:nvPr/>
        </p:nvSpPr>
        <p:spPr bwMode="auto">
          <a:xfrm>
            <a:off x="2435599" y="3908450"/>
            <a:ext cx="7270044" cy="8801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Massive Scale Out &amp; Auto Load Balancing </a:t>
            </a:r>
            <a:br>
              <a:rPr lang="en-US" sz="2353">
                <a:gradFill>
                  <a:gsLst>
                    <a:gs pos="0">
                      <a:srgbClr val="FFFFFF"/>
                    </a:gs>
                    <a:gs pos="100000">
                      <a:srgbClr val="FFFFFF"/>
                    </a:gs>
                  </a:gsLst>
                  <a:lin ang="5400000" scaled="0"/>
                </a:gradFill>
                <a:ea typeface="Segoe UI" pitchFamily="34" charset="0"/>
                <a:cs typeface="Segoe UI" pitchFamily="34" charset="0"/>
              </a:rPr>
            </a:br>
            <a:r>
              <a:rPr lang="en-US" sz="2353">
                <a:gradFill>
                  <a:gsLst>
                    <a:gs pos="0">
                      <a:srgbClr val="FFFFFF"/>
                    </a:gs>
                    <a:gs pos="100000">
                      <a:srgbClr val="FFFFFF"/>
                    </a:gs>
                  </a:gsLst>
                  <a:lin ang="5400000" scaled="0"/>
                </a:gradFill>
                <a:ea typeface="Segoe UI" pitchFamily="34" charset="0"/>
                <a:cs typeface="Segoe UI" pitchFamily="34" charset="0"/>
              </a:rPr>
              <a:t>Index Layer</a:t>
            </a:r>
          </a:p>
        </p:txBody>
      </p:sp>
      <p:sp>
        <p:nvSpPr>
          <p:cNvPr id="6" name="Rectangle 5"/>
          <p:cNvSpPr/>
          <p:nvPr/>
        </p:nvSpPr>
        <p:spPr bwMode="auto">
          <a:xfrm>
            <a:off x="2435599" y="4863309"/>
            <a:ext cx="7270044" cy="88145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Distributed Replication Layer</a:t>
            </a:r>
          </a:p>
        </p:txBody>
      </p:sp>
      <p:grpSp>
        <p:nvGrpSpPr>
          <p:cNvPr id="36" name="Group 35"/>
          <p:cNvGrpSpPr/>
          <p:nvPr/>
        </p:nvGrpSpPr>
        <p:grpSpPr>
          <a:xfrm>
            <a:off x="2435599" y="2928412"/>
            <a:ext cx="5440502" cy="889068"/>
            <a:chOff x="2510325" y="2437966"/>
            <a:chExt cx="5549595" cy="906896"/>
          </a:xfrm>
        </p:grpSpPr>
        <p:sp>
          <p:nvSpPr>
            <p:cNvPr id="7" name="Rectangle 6"/>
            <p:cNvSpPr/>
            <p:nvPr/>
          </p:nvSpPr>
          <p:spPr bwMode="auto">
            <a:xfrm>
              <a:off x="2510325" y="2437966"/>
              <a:ext cx="1737342"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Blob/Disk</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9" name="Rectangle 8"/>
            <p:cNvSpPr/>
            <p:nvPr/>
          </p:nvSpPr>
          <p:spPr bwMode="auto">
            <a:xfrm>
              <a:off x="6323761" y="2437966"/>
              <a:ext cx="1736159"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Queue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10" name="Rectangle 9"/>
            <p:cNvSpPr/>
            <p:nvPr/>
          </p:nvSpPr>
          <p:spPr bwMode="auto">
            <a:xfrm>
              <a:off x="4431727" y="2437966"/>
              <a:ext cx="1737342"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Table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grpSp>
      <p:sp>
        <p:nvSpPr>
          <p:cNvPr id="11" name="Rectangle 10"/>
          <p:cNvSpPr/>
          <p:nvPr/>
        </p:nvSpPr>
        <p:spPr bwMode="auto">
          <a:xfrm>
            <a:off x="7978510" y="2928412"/>
            <a:ext cx="1703190" cy="88906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File Share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22" name="Rectangle 21"/>
          <p:cNvSpPr/>
          <p:nvPr/>
        </p:nvSpPr>
        <p:spPr bwMode="auto">
          <a:xfrm>
            <a:off x="2464794" y="1490237"/>
            <a:ext cx="6522922"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Client Libraries </a:t>
            </a:r>
          </a:p>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(.NET, Java, </a:t>
            </a:r>
            <a:r>
              <a:rPr lang="en-US" sz="2353" err="1">
                <a:solidFill>
                  <a:schemeClr val="tx1"/>
                </a:solidFill>
                <a:ea typeface="Segoe UI" pitchFamily="34" charset="0"/>
                <a:cs typeface="Segoe UI" pitchFamily="34" charset="0"/>
              </a:rPr>
              <a:t>c++</a:t>
            </a:r>
            <a:r>
              <a:rPr lang="en-US" sz="2353">
                <a:solidFill>
                  <a:schemeClr val="tx1"/>
                </a:solidFill>
                <a:ea typeface="Segoe UI" pitchFamily="34" charset="0"/>
                <a:cs typeface="Segoe UI" pitchFamily="34" charset="0"/>
              </a:rPr>
              <a:t>, Android, Node.JS…)</a:t>
            </a:r>
          </a:p>
        </p:txBody>
      </p:sp>
      <p:sp>
        <p:nvSpPr>
          <p:cNvPr id="23" name="Rectangle 22"/>
          <p:cNvSpPr/>
          <p:nvPr/>
        </p:nvSpPr>
        <p:spPr bwMode="auto">
          <a:xfrm>
            <a:off x="9091003" y="1500300"/>
            <a:ext cx="1935334"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SMB Client</a:t>
            </a:r>
          </a:p>
        </p:txBody>
      </p:sp>
      <p:sp>
        <p:nvSpPr>
          <p:cNvPr id="24" name="Rectangle 23"/>
          <p:cNvSpPr/>
          <p:nvPr/>
        </p:nvSpPr>
        <p:spPr bwMode="auto">
          <a:xfrm>
            <a:off x="269241" y="1489790"/>
            <a:ext cx="1935334"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Import / Export</a:t>
            </a:r>
          </a:p>
        </p:txBody>
      </p:sp>
      <p:sp>
        <p:nvSpPr>
          <p:cNvPr id="26" name="TextBox 25"/>
          <p:cNvSpPr txBox="1"/>
          <p:nvPr/>
        </p:nvSpPr>
        <p:spPr>
          <a:xfrm>
            <a:off x="3318779" y="2528962"/>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1" name="TextBox 60"/>
          <p:cNvSpPr txBox="1"/>
          <p:nvPr/>
        </p:nvSpPr>
        <p:spPr>
          <a:xfrm>
            <a:off x="5208623" y="2528601"/>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2" name="TextBox 61"/>
          <p:cNvSpPr txBox="1"/>
          <p:nvPr/>
        </p:nvSpPr>
        <p:spPr>
          <a:xfrm>
            <a:off x="7054456" y="2527220"/>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3" name="TextBox 62"/>
          <p:cNvSpPr txBox="1"/>
          <p:nvPr/>
        </p:nvSpPr>
        <p:spPr>
          <a:xfrm>
            <a:off x="8379731" y="2517676"/>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4" name="TextBox 63"/>
          <p:cNvSpPr txBox="1"/>
          <p:nvPr/>
        </p:nvSpPr>
        <p:spPr>
          <a:xfrm>
            <a:off x="9308190" y="2497216"/>
            <a:ext cx="1105260"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SMB 2.1</a:t>
            </a:r>
          </a:p>
        </p:txBody>
      </p:sp>
      <p:sp>
        <p:nvSpPr>
          <p:cNvPr id="65" name="TextBox 64"/>
          <p:cNvSpPr txBox="1"/>
          <p:nvPr/>
        </p:nvSpPr>
        <p:spPr>
          <a:xfrm>
            <a:off x="9681700" y="4977539"/>
            <a:ext cx="2241063"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Stream Layer</a:t>
            </a:r>
          </a:p>
        </p:txBody>
      </p:sp>
      <p:sp>
        <p:nvSpPr>
          <p:cNvPr id="66" name="TextBox 65"/>
          <p:cNvSpPr txBox="1"/>
          <p:nvPr/>
        </p:nvSpPr>
        <p:spPr>
          <a:xfrm>
            <a:off x="9681699" y="4083413"/>
            <a:ext cx="24151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Partition Layer</a:t>
            </a:r>
          </a:p>
        </p:txBody>
      </p:sp>
      <p:sp>
        <p:nvSpPr>
          <p:cNvPr id="67" name="TextBox 66"/>
          <p:cNvSpPr txBox="1"/>
          <p:nvPr/>
        </p:nvSpPr>
        <p:spPr>
          <a:xfrm>
            <a:off x="9681699" y="3112287"/>
            <a:ext cx="24151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Front End Layer</a:t>
            </a:r>
          </a:p>
        </p:txBody>
      </p:sp>
    </p:spTree>
    <p:extLst>
      <p:ext uri="{BB962C8B-B14F-4D97-AF65-F5344CB8AC3E}">
        <p14:creationId xmlns:p14="http://schemas.microsoft.com/office/powerpoint/2010/main" val="6705030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8477" y="1715588"/>
            <a:ext cx="11653523" cy="4436407"/>
          </a:xfrm>
        </p:spPr>
        <p:txBody>
          <a:bodyPr/>
          <a:lstStyle/>
          <a:p>
            <a:r>
              <a:rPr lang="en-US" sz="3529">
                <a:solidFill>
                  <a:schemeClr val="bg1"/>
                </a:solidFill>
              </a:rPr>
              <a:t>Locally Redundant Storage (LRS)</a:t>
            </a:r>
          </a:p>
          <a:p>
            <a:pPr lvl="1"/>
            <a:r>
              <a:rPr lang="en-US" sz="1961">
                <a:solidFill>
                  <a:schemeClr val="bg1"/>
                </a:solidFill>
              </a:rPr>
              <a:t>Stores 3 replicas of the data within a single zone (facility) in a single region</a:t>
            </a:r>
          </a:p>
          <a:p>
            <a:pPr lvl="1"/>
            <a:r>
              <a:rPr lang="en-US" sz="1961">
                <a:solidFill>
                  <a:schemeClr val="bg1"/>
                </a:solidFill>
              </a:rPr>
              <a:t>Provides data durability for disk, node and rack failures</a:t>
            </a:r>
          </a:p>
          <a:p>
            <a:r>
              <a:rPr lang="en-US" sz="3529">
                <a:solidFill>
                  <a:schemeClr val="bg1"/>
                </a:solidFill>
              </a:rPr>
              <a:t>Geo Redundant Storage (GRS)</a:t>
            </a:r>
          </a:p>
          <a:p>
            <a:pPr lvl="1"/>
            <a:r>
              <a:rPr lang="en-US" sz="1961">
                <a:solidFill>
                  <a:schemeClr val="bg1"/>
                </a:solidFill>
              </a:rPr>
              <a:t>Stores 6 replicas of the data across two regions (3 in each region)</a:t>
            </a:r>
          </a:p>
          <a:p>
            <a:pPr lvl="1"/>
            <a:r>
              <a:rPr lang="en-US" sz="1961">
                <a:solidFill>
                  <a:schemeClr val="bg1"/>
                </a:solidFill>
              </a:rPr>
              <a:t>Provides additional durability to protect data against major regional natural disasters  (e.g., tornado, hurricane, fire, </a:t>
            </a:r>
            <a:r>
              <a:rPr lang="en-US" sz="1961" err="1">
                <a:solidFill>
                  <a:schemeClr val="bg1"/>
                </a:solidFill>
              </a:rPr>
              <a:t>etc</a:t>
            </a:r>
            <a:r>
              <a:rPr lang="en-US" sz="1961">
                <a:solidFill>
                  <a:schemeClr val="bg1"/>
                </a:solidFill>
              </a:rPr>
              <a:t>,  destroying a whole region)</a:t>
            </a:r>
          </a:p>
          <a:p>
            <a:pPr lvl="1"/>
            <a:r>
              <a:rPr lang="en-US" sz="1961">
                <a:solidFill>
                  <a:schemeClr val="bg1"/>
                </a:solidFill>
              </a:rPr>
              <a:t>Updates across regions are performed asynchronously</a:t>
            </a:r>
          </a:p>
          <a:p>
            <a:r>
              <a:rPr lang="en-US" sz="3529">
                <a:solidFill>
                  <a:schemeClr val="bg1"/>
                </a:solidFill>
              </a:rPr>
              <a:t>Zone Redundant Storage (ZRS)</a:t>
            </a:r>
          </a:p>
          <a:p>
            <a:pPr lvl="1"/>
            <a:r>
              <a:rPr lang="en-US" sz="1961">
                <a:solidFill>
                  <a:schemeClr val="bg1"/>
                </a:solidFill>
              </a:rPr>
              <a:t>Stores 3 replicas of the data across multiple zones (facilities) within a single region or across regions </a:t>
            </a:r>
          </a:p>
          <a:p>
            <a:pPr lvl="1"/>
            <a:r>
              <a:rPr lang="en-US" sz="1961">
                <a:solidFill>
                  <a:schemeClr val="bg1"/>
                </a:solidFill>
              </a:rPr>
              <a:t>Provides additional durability to protect data against zone failures (e.g.,  fire burning down a facility)</a:t>
            </a:r>
          </a:p>
        </p:txBody>
      </p:sp>
      <p:sp>
        <p:nvSpPr>
          <p:cNvPr id="3" name="Title 2"/>
          <p:cNvSpPr>
            <a:spLocks noGrp="1"/>
          </p:cNvSpPr>
          <p:nvPr>
            <p:ph type="title"/>
          </p:nvPr>
        </p:nvSpPr>
        <p:spPr>
          <a:xfrm>
            <a:off x="269241" y="363103"/>
            <a:ext cx="11655840" cy="899537"/>
          </a:xfrm>
        </p:spPr>
        <p:txBody>
          <a:bodyPr/>
          <a:lstStyle/>
          <a:p>
            <a:r>
              <a:rPr lang="en-US" sz="4705" b="1">
                <a:solidFill>
                  <a:schemeClr val="bg1"/>
                </a:solidFill>
              </a:rPr>
              <a:t>Durability Options</a:t>
            </a:r>
          </a:p>
        </p:txBody>
      </p:sp>
    </p:spTree>
    <p:extLst>
      <p:ext uri="{BB962C8B-B14F-4D97-AF65-F5344CB8AC3E}">
        <p14:creationId xmlns:p14="http://schemas.microsoft.com/office/powerpoint/2010/main" val="8295004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0066" y="89552"/>
            <a:ext cx="10515600" cy="1325563"/>
          </a:xfrm>
        </p:spPr>
        <p:txBody>
          <a:bodyPr/>
          <a:lstStyle/>
          <a:p>
            <a:r>
              <a:rPr lang="en-US" sz="4705" b="1">
                <a:solidFill>
                  <a:schemeClr val="bg1"/>
                </a:solidFill>
              </a:rPr>
              <a:t>Secondary Read-Only Access</a:t>
            </a:r>
          </a:p>
        </p:txBody>
      </p:sp>
      <p:sp>
        <p:nvSpPr>
          <p:cNvPr id="3" name="Text Placeholder 2"/>
          <p:cNvSpPr>
            <a:spLocks noGrp="1"/>
          </p:cNvSpPr>
          <p:nvPr>
            <p:ph type="body" sz="quarter" idx="10"/>
          </p:nvPr>
        </p:nvSpPr>
        <p:spPr>
          <a:xfrm>
            <a:off x="270066" y="1415115"/>
            <a:ext cx="11651870" cy="5066908"/>
          </a:xfrm>
        </p:spPr>
        <p:txBody>
          <a:bodyPr>
            <a:normAutofit lnSpcReduction="10000"/>
          </a:bodyPr>
          <a:lstStyle/>
          <a:p>
            <a:r>
              <a:rPr lang="en-US">
                <a:solidFill>
                  <a:schemeClr val="bg1"/>
                </a:solidFill>
              </a:rPr>
              <a:t>Customers using Geo Redundant Storage can opt to have read-only access to the eventually consistent copy of the data on Secondary tenant</a:t>
            </a:r>
          </a:p>
          <a:p>
            <a:r>
              <a:rPr lang="en-US">
                <a:solidFill>
                  <a:schemeClr val="bg1"/>
                </a:solidFill>
              </a:rPr>
              <a:t>Applications control which location they read data from</a:t>
            </a:r>
          </a:p>
          <a:p>
            <a:pPr lvl="2"/>
            <a:r>
              <a:rPr lang="en-US">
                <a:solidFill>
                  <a:schemeClr val="bg1"/>
                </a:solidFill>
              </a:rPr>
              <a:t>Primary endpoint</a:t>
            </a:r>
          </a:p>
          <a:p>
            <a:pPr lvl="3"/>
            <a:r>
              <a:rPr lang="en-US" err="1">
                <a:solidFill>
                  <a:schemeClr val="bg1"/>
                </a:solidFill>
              </a:rPr>
              <a:t>accountname</a:t>
            </a:r>
            <a:r>
              <a:rPr lang="en-US">
                <a:solidFill>
                  <a:schemeClr val="bg1"/>
                </a:solidFill>
              </a:rPr>
              <a:t>.&lt;service&gt;.core.windows.net</a:t>
            </a:r>
          </a:p>
          <a:p>
            <a:pPr lvl="2"/>
            <a:r>
              <a:rPr lang="en-US">
                <a:solidFill>
                  <a:schemeClr val="bg1"/>
                </a:solidFill>
              </a:rPr>
              <a:t>Secondary endpoint</a:t>
            </a:r>
          </a:p>
          <a:p>
            <a:pPr lvl="3"/>
            <a:r>
              <a:rPr lang="en-US" err="1">
                <a:solidFill>
                  <a:schemeClr val="bg1"/>
                </a:solidFill>
              </a:rPr>
              <a:t>accountname</a:t>
            </a:r>
            <a:r>
              <a:rPr lang="en-US">
                <a:solidFill>
                  <a:schemeClr val="bg1"/>
                </a:solidFill>
              </a:rPr>
              <a:t>-secondary.&lt;service&gt;.core.windows.net</a:t>
            </a:r>
          </a:p>
          <a:p>
            <a:r>
              <a:rPr lang="en-US">
                <a:solidFill>
                  <a:schemeClr val="bg1"/>
                </a:solidFill>
              </a:rPr>
              <a:t>Consistency</a:t>
            </a:r>
          </a:p>
          <a:p>
            <a:pPr lvl="2"/>
            <a:r>
              <a:rPr lang="en-US">
                <a:solidFill>
                  <a:schemeClr val="bg1"/>
                </a:solidFill>
              </a:rPr>
              <a:t>All Writes go to the Primary</a:t>
            </a:r>
          </a:p>
          <a:p>
            <a:pPr lvl="2"/>
            <a:r>
              <a:rPr lang="en-US">
                <a:solidFill>
                  <a:schemeClr val="bg1"/>
                </a:solidFill>
              </a:rPr>
              <a:t>Reads to Primary are Strongly Consistent </a:t>
            </a:r>
          </a:p>
          <a:p>
            <a:pPr lvl="2"/>
            <a:r>
              <a:rPr lang="en-US">
                <a:solidFill>
                  <a:schemeClr val="bg1"/>
                </a:solidFill>
              </a:rPr>
              <a:t>Reads to Secondary are Eventually Consistent</a:t>
            </a:r>
            <a:endParaRPr lang="en-US" sz="2745">
              <a:solidFill>
                <a:schemeClr val="bg1"/>
              </a:solidFill>
            </a:endParaRPr>
          </a:p>
          <a:p>
            <a:r>
              <a:rPr lang="en-US" sz="2745">
                <a:solidFill>
                  <a:schemeClr val="bg1"/>
                </a:solidFill>
              </a:rPr>
              <a:t>Our client library SDK provides features for reading from the secondary</a:t>
            </a:r>
          </a:p>
          <a:p>
            <a:pPr lvl="2"/>
            <a:r>
              <a:rPr lang="en-US">
                <a:solidFill>
                  <a:schemeClr val="bg1"/>
                </a:solidFill>
              </a:rPr>
              <a:t>Retry options: </a:t>
            </a:r>
            <a:r>
              <a:rPr lang="en-US" err="1">
                <a:solidFill>
                  <a:schemeClr val="bg1"/>
                </a:solidFill>
              </a:rPr>
              <a:t>PrimaryOnly</a:t>
            </a:r>
            <a:r>
              <a:rPr lang="en-US">
                <a:solidFill>
                  <a:schemeClr val="bg1"/>
                </a:solidFill>
              </a:rPr>
              <a:t>, </a:t>
            </a:r>
            <a:r>
              <a:rPr lang="en-US" err="1">
                <a:solidFill>
                  <a:schemeClr val="bg1"/>
                </a:solidFill>
              </a:rPr>
              <a:t>SecondaryOnly</a:t>
            </a:r>
            <a:r>
              <a:rPr lang="en-US">
                <a:solidFill>
                  <a:schemeClr val="bg1"/>
                </a:solidFill>
              </a:rPr>
              <a:t>, </a:t>
            </a:r>
            <a:r>
              <a:rPr lang="en-US" err="1">
                <a:solidFill>
                  <a:schemeClr val="bg1"/>
                </a:solidFill>
              </a:rPr>
              <a:t>PrimaryThenSecondary</a:t>
            </a:r>
            <a:r>
              <a:rPr lang="en-US">
                <a:solidFill>
                  <a:schemeClr val="bg1"/>
                </a:solidFill>
              </a:rPr>
              <a:t>, etc.</a:t>
            </a:r>
          </a:p>
        </p:txBody>
      </p:sp>
    </p:spTree>
    <p:extLst>
      <p:ext uri="{BB962C8B-B14F-4D97-AF65-F5344CB8AC3E}">
        <p14:creationId xmlns:p14="http://schemas.microsoft.com/office/powerpoint/2010/main" val="219924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64" y="152182"/>
            <a:ext cx="10515600" cy="1325563"/>
          </a:xfrm>
        </p:spPr>
        <p:txBody>
          <a:bodyPr/>
          <a:lstStyle/>
          <a:p>
            <a:r>
              <a:rPr lang="en-US" b="1">
                <a:solidFill>
                  <a:schemeClr val="bg1"/>
                </a:solidFill>
              </a:rPr>
              <a:t>Access Control</a:t>
            </a:r>
          </a:p>
        </p:txBody>
      </p:sp>
      <p:sp>
        <p:nvSpPr>
          <p:cNvPr id="3" name="Content Placeholder 2"/>
          <p:cNvSpPr>
            <a:spLocks noGrp="1"/>
          </p:cNvSpPr>
          <p:nvPr>
            <p:ph sz="quarter" idx="10"/>
          </p:nvPr>
        </p:nvSpPr>
        <p:spPr>
          <a:xfrm>
            <a:off x="275464" y="1689155"/>
            <a:ext cx="11885514" cy="5532797"/>
          </a:xfrm>
        </p:spPr>
        <p:txBody>
          <a:bodyPr/>
          <a:lstStyle/>
          <a:p>
            <a:r>
              <a:rPr lang="en-US">
                <a:solidFill>
                  <a:schemeClr val="bg1"/>
                </a:solidFill>
              </a:rPr>
              <a:t>Symmetric Shared Key </a:t>
            </a:r>
            <a:r>
              <a:rPr lang="en-US" err="1">
                <a:solidFill>
                  <a:schemeClr val="bg1"/>
                </a:solidFill>
              </a:rPr>
              <a:t>AuthN</a:t>
            </a:r>
            <a:endParaRPr lang="en-US">
              <a:solidFill>
                <a:schemeClr val="bg1"/>
              </a:solidFill>
            </a:endParaRPr>
          </a:p>
          <a:p>
            <a:pPr lvl="1"/>
            <a:r>
              <a:rPr lang="en-US">
                <a:solidFill>
                  <a:schemeClr val="bg1"/>
                </a:solidFill>
              </a:rPr>
              <a:t>Trusted service that owns the storage accounts </a:t>
            </a:r>
          </a:p>
          <a:p>
            <a:r>
              <a:rPr lang="en-US">
                <a:solidFill>
                  <a:schemeClr val="bg1"/>
                </a:solidFill>
              </a:rPr>
              <a:t>Shared Access Signature (SAS) Delegated </a:t>
            </a:r>
            <a:r>
              <a:rPr lang="en-US" err="1">
                <a:solidFill>
                  <a:schemeClr val="bg1"/>
                </a:solidFill>
              </a:rPr>
              <a:t>AuthZ</a:t>
            </a:r>
            <a:endParaRPr lang="en-US">
              <a:solidFill>
                <a:schemeClr val="bg1"/>
              </a:solidFill>
            </a:endParaRPr>
          </a:p>
          <a:p>
            <a:pPr lvl="1"/>
            <a:r>
              <a:rPr lang="en-US">
                <a:solidFill>
                  <a:schemeClr val="bg1"/>
                </a:solidFill>
              </a:rPr>
              <a:t>3</a:t>
            </a:r>
            <a:r>
              <a:rPr lang="en-US" baseline="30000">
                <a:solidFill>
                  <a:schemeClr val="bg1"/>
                </a:solidFill>
              </a:rPr>
              <a:t>rd</a:t>
            </a:r>
            <a:r>
              <a:rPr lang="en-US">
                <a:solidFill>
                  <a:schemeClr val="bg1"/>
                </a:solidFill>
              </a:rPr>
              <a:t> party services</a:t>
            </a:r>
          </a:p>
          <a:p>
            <a:pPr lvl="1"/>
            <a:r>
              <a:rPr lang="en-US">
                <a:solidFill>
                  <a:schemeClr val="bg1"/>
                </a:solidFill>
              </a:rPr>
              <a:t>Mobile device applications</a:t>
            </a:r>
          </a:p>
          <a:p>
            <a:pPr lvl="1"/>
            <a:r>
              <a:rPr lang="en-US">
                <a:solidFill>
                  <a:schemeClr val="bg1"/>
                </a:solidFill>
              </a:rPr>
              <a:t>Restricted access for services</a:t>
            </a:r>
          </a:p>
          <a:p>
            <a:pPr lvl="1"/>
            <a:r>
              <a:rPr lang="en-US">
                <a:solidFill>
                  <a:schemeClr val="bg1"/>
                </a:solidFill>
              </a:rPr>
              <a:t>Allow client applications to directly communicate with Storage rather than scaling a proxy web service</a:t>
            </a:r>
          </a:p>
          <a:p>
            <a:r>
              <a:rPr lang="en-US">
                <a:solidFill>
                  <a:schemeClr val="bg1"/>
                </a:solidFill>
              </a:rPr>
              <a:t>Public (Blob service only)</a:t>
            </a:r>
          </a:p>
          <a:p>
            <a:pPr lvl="1"/>
            <a:r>
              <a:rPr lang="en-US">
                <a:solidFill>
                  <a:schemeClr val="bg1"/>
                </a:solidFill>
              </a:rPr>
              <a:t>CDN access</a:t>
            </a:r>
          </a:p>
          <a:p>
            <a:pPr lvl="1"/>
            <a:r>
              <a:rPr lang="en-US">
                <a:solidFill>
                  <a:schemeClr val="bg1"/>
                </a:solidFill>
              </a:rPr>
              <a:t>Browser based access</a:t>
            </a:r>
          </a:p>
          <a:p>
            <a:pPr marL="456958" lvl="1" indent="0">
              <a:buNone/>
            </a:pP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2767555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Event Hubs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Ingest millions of events per second</a:t>
            </a:r>
            <a:endParaRPr lang="en-US" sz="3200"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33133984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a:solidFill>
                  <a:schemeClr val="bg1"/>
                </a:solidFill>
              </a:rPr>
              <a:t>Azure Data Migration</a:t>
            </a:r>
          </a:p>
        </p:txBody>
      </p:sp>
      <p:sp>
        <p:nvSpPr>
          <p:cNvPr id="3" name="Text Placeholder 2"/>
          <p:cNvSpPr>
            <a:spLocks noGrp="1"/>
          </p:cNvSpPr>
          <p:nvPr>
            <p:ph type="body" sz="quarter" idx="11"/>
          </p:nvPr>
        </p:nvSpPr>
        <p:spPr>
          <a:xfrm>
            <a:off x="493345" y="1338469"/>
            <a:ext cx="11168568" cy="4996069"/>
          </a:xfrm>
        </p:spPr>
        <p:txBody>
          <a:bodyPr>
            <a:normAutofit fontScale="92500" lnSpcReduction="10000"/>
          </a:bodyPr>
          <a:lstStyle/>
          <a:p>
            <a:pPr algn="ctr" defTabSz="932597"/>
            <a:r>
              <a:rPr lang="en-IN" b="1" i="1">
                <a:solidFill>
                  <a:schemeClr val="bg1"/>
                </a:solidFill>
                <a:cs typeface="Segoe UI Light"/>
              </a:rPr>
              <a:t>Ensure your knowledge on various services in migration components of Azure..</a:t>
            </a:r>
          </a:p>
          <a:p>
            <a:pPr algn="ctr" defTabSz="932597"/>
            <a:endParaRPr lang="en-IN" i="1">
              <a:solidFill>
                <a:schemeClr val="bg1"/>
              </a:solidFill>
              <a:cs typeface="Segoe UI Light"/>
            </a:endParaRPr>
          </a:p>
          <a:p>
            <a:pPr defTabSz="932597"/>
            <a:r>
              <a:rPr lang="en-IN" b="1">
                <a:solidFill>
                  <a:schemeClr val="bg1"/>
                </a:solidFill>
                <a:cs typeface="Segoe UI Light"/>
              </a:rPr>
              <a:t>HOL:</a:t>
            </a:r>
          </a:p>
          <a:p>
            <a:pPr defTabSz="932597"/>
            <a:endParaRPr lang="en-IN" b="1">
              <a:solidFill>
                <a:schemeClr val="bg1"/>
              </a:solidFill>
              <a:cs typeface="Segoe UI Light"/>
            </a:endParaRPr>
          </a:p>
          <a:p>
            <a:pPr marL="457200" indent="-457200" defTabSz="932597">
              <a:buFont typeface="Arial" panose="020B0604020202020204" pitchFamily="34" charset="0"/>
              <a:buChar char="•"/>
            </a:pPr>
            <a:r>
              <a:rPr lang="en-IN">
                <a:solidFill>
                  <a:schemeClr val="bg1"/>
                </a:solidFill>
                <a:cs typeface="Segoe UI Light"/>
              </a:rPr>
              <a:t>Database Migration from On-Premises to Azure</a:t>
            </a:r>
          </a:p>
          <a:p>
            <a:pPr marL="457200" indent="-457200" defTabSz="932597">
              <a:buFont typeface="Arial" panose="020B0604020202020204" pitchFamily="34" charset="0"/>
              <a:buChar char="•"/>
            </a:pPr>
            <a:r>
              <a:rPr lang="en-IN">
                <a:solidFill>
                  <a:schemeClr val="bg1"/>
                </a:solidFill>
                <a:cs typeface="Segoe UI Light"/>
              </a:rPr>
              <a:t>Online Database Migration</a:t>
            </a:r>
          </a:p>
          <a:p>
            <a:pPr marL="457200" indent="-457200" defTabSz="932597">
              <a:buFont typeface="Arial" panose="020B0604020202020204" pitchFamily="34" charset="0"/>
              <a:buChar char="•"/>
            </a:pPr>
            <a:r>
              <a:rPr lang="en-IN">
                <a:solidFill>
                  <a:schemeClr val="bg1"/>
                </a:solidFill>
                <a:cs typeface="Segoe UI Light"/>
              </a:rPr>
              <a:t>Offline Database Migration</a:t>
            </a:r>
          </a:p>
          <a:p>
            <a:pPr marL="457200" indent="-457200" defTabSz="932597">
              <a:buFont typeface="Arial" panose="020B0604020202020204" pitchFamily="34" charset="0"/>
              <a:buChar char="•"/>
            </a:pPr>
            <a:r>
              <a:rPr lang="en-IN">
                <a:solidFill>
                  <a:schemeClr val="bg1"/>
                </a:solidFill>
                <a:cs typeface="Segoe UI Light"/>
              </a:rPr>
              <a:t>Performing Migration Trouble-Shooting</a:t>
            </a:r>
          </a:p>
          <a:p>
            <a:pPr defTabSz="932597"/>
            <a:endParaRPr lang="en-IN" i="1">
              <a:solidFill>
                <a:schemeClr val="bg1"/>
              </a:solidFill>
              <a:cs typeface="Segoe UI Light"/>
            </a:endParaRPr>
          </a:p>
          <a:p>
            <a:pPr algn="ctr" defTabSz="932597"/>
            <a:r>
              <a:rPr lang="en-IN" b="1" i="1">
                <a:solidFill>
                  <a:schemeClr val="bg1"/>
                </a:solidFill>
                <a:cs typeface="Segoe UI Light"/>
              </a:rPr>
              <a:t>White board discussions on Troubleshoot under Migration, Migration Closure &amp; Sign-Off, Business Scenarios on Azure Data Migration.</a:t>
            </a:r>
            <a:r>
              <a:rPr lang="en-IN" b="1">
                <a:solidFill>
                  <a:schemeClr val="bg1"/>
                </a:solidFill>
                <a:cs typeface="Segoe UI Light"/>
              </a:rPr>
              <a:t> </a:t>
            </a:r>
          </a:p>
        </p:txBody>
      </p:sp>
    </p:spTree>
    <p:extLst>
      <p:ext uri="{BB962C8B-B14F-4D97-AF65-F5344CB8AC3E}">
        <p14:creationId xmlns:p14="http://schemas.microsoft.com/office/powerpoint/2010/main" val="412683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Event Hubs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Big Data streaming platform and event ingestion service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Can receive and process millions of events per second</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Processes and store events, data, or telemetry produced by distributed software and devices</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011961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Scenarios to use Event Hub</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970318"/>
          </a:xfrm>
          <a:prstGeom prst="rect">
            <a:avLst/>
          </a:prstGeom>
        </p:spPr>
        <p:txBody>
          <a:bodyPr wrap="square" anchor="t">
            <a:spAutoFit/>
          </a:bodyPr>
          <a:lstStyle/>
          <a:p>
            <a:pPr marL="457200" indent="-457200" defTabSz="932597">
              <a:buFont typeface="Arial"/>
              <a:buChar char="•"/>
            </a:pPr>
            <a:r>
              <a:rPr lang="en-IN" sz="2800">
                <a:solidFill>
                  <a:schemeClr val="bg1"/>
                </a:solidFill>
                <a:cs typeface="Calibri"/>
              </a:rPr>
              <a:t>Anomaly detection (fraud/outliers)</a:t>
            </a:r>
            <a:endParaRPr lang="en-US">
              <a:cs typeface="Calibri" panose="020F0502020204030204"/>
            </a:endParaRPr>
          </a:p>
          <a:p>
            <a:pPr marL="457200" indent="-457200" defTabSz="932597">
              <a:buFont typeface="Arial"/>
              <a:buChar char="•"/>
            </a:pPr>
            <a:r>
              <a:rPr lang="en-IN" sz="2800">
                <a:solidFill>
                  <a:schemeClr val="bg1"/>
                </a:solidFill>
                <a:cs typeface="Calibri"/>
              </a:rPr>
              <a:t>Application logging</a:t>
            </a:r>
          </a:p>
          <a:p>
            <a:pPr marL="457200" indent="-457200" defTabSz="932597">
              <a:buFont typeface="Arial"/>
              <a:buChar char="•"/>
            </a:pPr>
            <a:r>
              <a:rPr lang="en-IN" sz="2800">
                <a:solidFill>
                  <a:schemeClr val="bg1"/>
                </a:solidFill>
                <a:cs typeface="Calibri"/>
              </a:rPr>
              <a:t>Analytics pipelines, such as clickstreams</a:t>
            </a:r>
          </a:p>
          <a:p>
            <a:pPr marL="457200" indent="-457200" defTabSz="932597">
              <a:buFont typeface="Arial"/>
              <a:buChar char="•"/>
            </a:pPr>
            <a:r>
              <a:rPr lang="en-IN" sz="2800">
                <a:solidFill>
                  <a:schemeClr val="bg1"/>
                </a:solidFill>
                <a:cs typeface="Calibri"/>
              </a:rPr>
              <a:t>Live dashboarding</a:t>
            </a:r>
          </a:p>
          <a:p>
            <a:pPr marL="457200" indent="-457200" defTabSz="932597">
              <a:buFont typeface="Arial"/>
              <a:buChar char="•"/>
            </a:pPr>
            <a:r>
              <a:rPr lang="en-IN" sz="2800">
                <a:solidFill>
                  <a:schemeClr val="bg1"/>
                </a:solidFill>
                <a:cs typeface="Calibri"/>
              </a:rPr>
              <a:t>Archiving data</a:t>
            </a:r>
          </a:p>
          <a:p>
            <a:pPr marL="457200" indent="-457200" defTabSz="932597">
              <a:buFont typeface="Arial"/>
              <a:buChar char="•"/>
            </a:pPr>
            <a:r>
              <a:rPr lang="en-IN" sz="2800">
                <a:solidFill>
                  <a:schemeClr val="bg1"/>
                </a:solidFill>
                <a:cs typeface="Calibri"/>
              </a:rPr>
              <a:t>Transaction processing</a:t>
            </a:r>
          </a:p>
          <a:p>
            <a:pPr marL="457200" indent="-457200" defTabSz="932597">
              <a:buFont typeface="Arial"/>
              <a:buChar char="•"/>
            </a:pPr>
            <a:r>
              <a:rPr lang="en-IN" sz="2800">
                <a:solidFill>
                  <a:schemeClr val="bg1"/>
                </a:solidFill>
                <a:cs typeface="Calibri"/>
              </a:rPr>
              <a:t>User telemetry processing</a:t>
            </a:r>
          </a:p>
          <a:p>
            <a:pPr marL="457200" indent="-457200" defTabSz="932597">
              <a:buFont typeface="Arial"/>
              <a:buChar char="•"/>
            </a:pPr>
            <a:r>
              <a:rPr lang="en-IN" sz="2800">
                <a:solidFill>
                  <a:schemeClr val="bg1"/>
                </a:solidFill>
                <a:cs typeface="Calibri"/>
              </a:rPr>
              <a:t>Device telemetry streaming</a:t>
            </a:r>
          </a:p>
          <a:p>
            <a:pPr marL="457200" indent="-457200" defTabSz="932597">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2644802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Why use Event Hubs?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Fully managed PaaS</a:t>
            </a:r>
          </a:p>
          <a:p>
            <a:pPr marL="457200" indent="-457200" defTabSz="932597">
              <a:lnSpc>
                <a:spcPct val="150000"/>
              </a:lnSpc>
              <a:buFont typeface="Arial"/>
              <a:buChar char="•"/>
            </a:pPr>
            <a:r>
              <a:rPr lang="en-IN" sz="2800">
                <a:solidFill>
                  <a:schemeClr val="bg1"/>
                </a:solidFill>
                <a:cs typeface="Calibri"/>
              </a:rPr>
              <a:t>Support for real-time and batch processing</a:t>
            </a:r>
          </a:p>
          <a:p>
            <a:pPr marL="457200" indent="-457200" defTabSz="932597">
              <a:lnSpc>
                <a:spcPct val="150000"/>
              </a:lnSpc>
              <a:buFont typeface="Arial"/>
              <a:buChar char="•"/>
            </a:pPr>
            <a:r>
              <a:rPr lang="en-IN" sz="2800">
                <a:solidFill>
                  <a:schemeClr val="bg1"/>
                </a:solidFill>
                <a:cs typeface="Calibri"/>
              </a:rPr>
              <a:t>Scalable</a:t>
            </a:r>
          </a:p>
          <a:p>
            <a:pPr marL="457200" indent="-457200" defTabSz="932597">
              <a:lnSpc>
                <a:spcPct val="150000"/>
              </a:lnSpc>
              <a:buFont typeface="Arial"/>
              <a:buChar char="•"/>
            </a:pPr>
            <a:r>
              <a:rPr lang="en-IN" sz="2800">
                <a:solidFill>
                  <a:schemeClr val="bg1"/>
                </a:solidFill>
                <a:cs typeface="Calibri"/>
              </a:rPr>
              <a:t>Rich ecosystem</a:t>
            </a: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8453657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b="1">
                <a:solidFill>
                  <a:schemeClr val="bg1"/>
                </a:solidFill>
              </a:rPr>
              <a:t>Key architecture components</a:t>
            </a:r>
            <a:endParaRPr lang="en-US">
              <a:solidFill>
                <a:schemeClr val="bg1"/>
              </a:solidFill>
              <a:cs typeface="Calibri Light"/>
            </a:endParaRPr>
          </a:p>
        </p:txBody>
      </p:sp>
      <p:pic>
        <p:nvPicPr>
          <p:cNvPr id="3" name="Picture 3">
            <a:extLst>
              <a:ext uri="{FF2B5EF4-FFF2-40B4-BE49-F238E27FC236}">
                <a16:creationId xmlns:a16="http://schemas.microsoft.com/office/drawing/2014/main" id="{AF40C0C4-3B19-42FB-971E-8385FC77466D}"/>
              </a:ext>
            </a:extLst>
          </p:cNvPr>
          <p:cNvPicPr>
            <a:picLocks noChangeAspect="1"/>
          </p:cNvPicPr>
          <p:nvPr/>
        </p:nvPicPr>
        <p:blipFill>
          <a:blip r:embed="rId2"/>
          <a:stretch>
            <a:fillRect/>
          </a:stretch>
        </p:blipFill>
        <p:spPr>
          <a:xfrm>
            <a:off x="861178" y="1752949"/>
            <a:ext cx="10449463" cy="4234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68627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Features and terminology in Azure Event Hubs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Namespace</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Event Hubs for Apache Kafka</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Event publishers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Capture</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Partitions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Stream offsets</a:t>
            </a:r>
            <a:endParaRPr lang="en-IN" sz="2800">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56807990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Event Publishers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762895"/>
            <a:ext cx="11051091" cy="131818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Sends data to an event hub</a:t>
            </a:r>
          </a:p>
          <a:p>
            <a:pPr marL="457200" indent="-457200" defTabSz="932597">
              <a:lnSpc>
                <a:spcPct val="150000"/>
              </a:lnSpc>
              <a:buFont typeface="Arial"/>
              <a:buChar char="•"/>
            </a:pPr>
            <a:r>
              <a:rPr lang="en-IN" sz="2800">
                <a:solidFill>
                  <a:schemeClr val="bg1"/>
                </a:solidFill>
                <a:cs typeface="Calibri"/>
              </a:rPr>
              <a:t>Can publish events using HTTPS or AMQP 1.0 or Kafka 1.0 and later</a:t>
            </a:r>
          </a:p>
        </p:txBody>
      </p:sp>
      <p:pic>
        <p:nvPicPr>
          <p:cNvPr id="3" name="Picture 3">
            <a:extLst>
              <a:ext uri="{FF2B5EF4-FFF2-40B4-BE49-F238E27FC236}">
                <a16:creationId xmlns:a16="http://schemas.microsoft.com/office/drawing/2014/main" id="{D97E8D45-5180-488E-BB02-FD2C0F5BBD64}"/>
              </a:ext>
            </a:extLst>
          </p:cNvPr>
          <p:cNvPicPr>
            <a:picLocks noChangeAspect="1"/>
          </p:cNvPicPr>
          <p:nvPr/>
        </p:nvPicPr>
        <p:blipFill>
          <a:blip r:embed="rId2"/>
          <a:stretch>
            <a:fillRect/>
          </a:stretch>
        </p:blipFill>
        <p:spPr>
          <a:xfrm>
            <a:off x="3122712" y="3459093"/>
            <a:ext cx="6481313" cy="2864975"/>
          </a:xfrm>
          <a:prstGeom prst="rect">
            <a:avLst/>
          </a:prstGeom>
          <a:ln>
            <a:noFill/>
          </a:ln>
          <a:effectLst>
            <a:softEdge rad="112500"/>
          </a:effectLst>
        </p:spPr>
      </p:pic>
    </p:spTree>
    <p:extLst>
      <p:ext uri="{BB962C8B-B14F-4D97-AF65-F5344CB8AC3E}">
        <p14:creationId xmlns:p14="http://schemas.microsoft.com/office/powerpoint/2010/main" val="32441508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Partitions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7" y="1602475"/>
            <a:ext cx="10382670"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partitioned consumer pattern</a:t>
            </a:r>
          </a:p>
          <a:p>
            <a:pPr marL="457200" indent="-457200" defTabSz="932597">
              <a:lnSpc>
                <a:spcPct val="150000"/>
              </a:lnSpc>
              <a:buFont typeface="Arial"/>
              <a:buChar char="•"/>
            </a:pPr>
            <a:r>
              <a:rPr lang="en-IN" sz="2800">
                <a:solidFill>
                  <a:schemeClr val="bg1"/>
                </a:solidFill>
                <a:cs typeface="Calibri"/>
              </a:rPr>
              <a:t>Enables horizontal scale for event processing</a:t>
            </a:r>
          </a:p>
          <a:p>
            <a:pPr marL="457200" indent="-457200" defTabSz="932597">
              <a:lnSpc>
                <a:spcPct val="150000"/>
              </a:lnSpc>
              <a:buFont typeface="Arial"/>
              <a:buChar char="•"/>
            </a:pPr>
            <a:r>
              <a:rPr lang="en-IN" sz="2800">
                <a:solidFill>
                  <a:schemeClr val="bg1"/>
                </a:solidFill>
                <a:cs typeface="Calibri"/>
              </a:rPr>
              <a:t>A partition is an ordered sequence of events</a:t>
            </a:r>
          </a:p>
        </p:txBody>
      </p:sp>
      <p:pic>
        <p:nvPicPr>
          <p:cNvPr id="4" name="Picture 5">
            <a:extLst>
              <a:ext uri="{FF2B5EF4-FFF2-40B4-BE49-F238E27FC236}">
                <a16:creationId xmlns:a16="http://schemas.microsoft.com/office/drawing/2014/main" id="{864DB31B-BCC7-43CF-8EC8-CAB41A66AA3B}"/>
              </a:ext>
            </a:extLst>
          </p:cNvPr>
          <p:cNvPicPr>
            <a:picLocks noChangeAspect="1"/>
          </p:cNvPicPr>
          <p:nvPr/>
        </p:nvPicPr>
        <p:blipFill>
          <a:blip r:embed="rId2"/>
          <a:stretch>
            <a:fillRect/>
          </a:stretch>
        </p:blipFill>
        <p:spPr>
          <a:xfrm>
            <a:off x="2197768" y="3729923"/>
            <a:ext cx="7488989" cy="2365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2790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Stream Offsets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442054"/>
            <a:ext cx="11251617"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An </a:t>
            </a:r>
            <a:r>
              <a:rPr lang="en-IN" sz="2800" i="1">
                <a:solidFill>
                  <a:schemeClr val="bg1"/>
                </a:solidFill>
                <a:cs typeface="Calibri"/>
              </a:rPr>
              <a:t>offset</a:t>
            </a:r>
            <a:r>
              <a:rPr lang="en-IN" sz="2800">
                <a:solidFill>
                  <a:schemeClr val="bg1"/>
                </a:solidFill>
                <a:cs typeface="Calibri"/>
              </a:rPr>
              <a:t> is the position of an event within a partition</a:t>
            </a:r>
          </a:p>
          <a:p>
            <a:pPr marL="457200" indent="-457200" defTabSz="932597">
              <a:lnSpc>
                <a:spcPct val="150000"/>
              </a:lnSpc>
              <a:buFont typeface="Arial"/>
              <a:buChar char="•"/>
            </a:pPr>
            <a:r>
              <a:rPr lang="en-IN" sz="2800">
                <a:solidFill>
                  <a:schemeClr val="bg1"/>
                </a:solidFill>
                <a:cs typeface="Calibri"/>
              </a:rPr>
              <a:t>Offset enables an event consumer to specify a point in the event stream</a:t>
            </a:r>
          </a:p>
          <a:p>
            <a:pPr marL="457200" indent="-457200" defTabSz="932597">
              <a:lnSpc>
                <a:spcPct val="150000"/>
              </a:lnSpc>
              <a:buFont typeface="Arial"/>
              <a:buChar char="•"/>
            </a:pPr>
            <a:r>
              <a:rPr lang="en-IN" sz="2800">
                <a:solidFill>
                  <a:schemeClr val="bg1"/>
                </a:solidFill>
                <a:cs typeface="Calibri"/>
              </a:rPr>
              <a:t>Consumers are responsible for storing their own offset values</a:t>
            </a:r>
          </a:p>
        </p:txBody>
      </p:sp>
      <p:pic>
        <p:nvPicPr>
          <p:cNvPr id="3" name="Picture 5">
            <a:extLst>
              <a:ext uri="{FF2B5EF4-FFF2-40B4-BE49-F238E27FC236}">
                <a16:creationId xmlns:a16="http://schemas.microsoft.com/office/drawing/2014/main" id="{FAF86738-AF47-4E37-8C6A-8A8418E3919A}"/>
              </a:ext>
            </a:extLst>
          </p:cNvPr>
          <p:cNvPicPr>
            <a:picLocks noChangeAspect="1"/>
          </p:cNvPicPr>
          <p:nvPr/>
        </p:nvPicPr>
        <p:blipFill>
          <a:blip r:embed="rId2"/>
          <a:stretch>
            <a:fillRect/>
          </a:stretch>
        </p:blipFill>
        <p:spPr>
          <a:xfrm>
            <a:off x="3106821" y="3555840"/>
            <a:ext cx="5964986" cy="2580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69943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Azure Event Hubs Capture</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Event Hubs Capture helps to event data</a:t>
            </a:r>
            <a:endParaRPr lang="en-US"/>
          </a:p>
          <a:p>
            <a:pPr marL="457200" indent="-457200" defTabSz="932597">
              <a:lnSpc>
                <a:spcPct val="150000"/>
              </a:lnSpc>
              <a:buFont typeface="Arial"/>
              <a:buChar char="•"/>
            </a:pPr>
            <a:r>
              <a:rPr lang="en-IN" sz="2800">
                <a:solidFill>
                  <a:schemeClr val="bg1"/>
                </a:solidFill>
                <a:cs typeface="Calibri"/>
              </a:rPr>
              <a:t>Captured data can be stored in Azure Storage Account</a:t>
            </a:r>
          </a:p>
          <a:p>
            <a:pPr marL="457200" indent="-457200" defTabSz="932597">
              <a:lnSpc>
                <a:spcPct val="150000"/>
              </a:lnSpc>
              <a:buFont typeface="Arial"/>
              <a:buChar char="•"/>
            </a:pPr>
            <a:r>
              <a:rPr lang="en-IN" sz="2800">
                <a:solidFill>
                  <a:schemeClr val="bg1"/>
                </a:solidFill>
                <a:cs typeface="Calibri"/>
              </a:rPr>
              <a:t>Sored data can be fed as input to </a:t>
            </a:r>
          </a:p>
        </p:txBody>
      </p:sp>
    </p:spTree>
    <p:extLst>
      <p:ext uri="{BB962C8B-B14F-4D97-AF65-F5344CB8AC3E}">
        <p14:creationId xmlns:p14="http://schemas.microsoft.com/office/powerpoint/2010/main" val="24542752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Pricing</a:t>
            </a:r>
            <a:endParaRPr lang="en-US" b="1">
              <a:solidFill>
                <a:schemeClr val="bg1"/>
              </a:solidFill>
            </a:endParaRPr>
          </a:p>
        </p:txBody>
      </p:sp>
      <p:graphicFrame>
        <p:nvGraphicFramePr>
          <p:cNvPr id="4" name="Table 3">
            <a:extLst>
              <a:ext uri="{FF2B5EF4-FFF2-40B4-BE49-F238E27FC236}">
                <a16:creationId xmlns:a16="http://schemas.microsoft.com/office/drawing/2014/main" id="{898EEACB-FD13-450A-A2B8-5F32F65AE96A}"/>
              </a:ext>
            </a:extLst>
          </p:cNvPr>
          <p:cNvGraphicFramePr>
            <a:graphicFrameLocks noGrp="1"/>
          </p:cNvGraphicFramePr>
          <p:nvPr>
            <p:extLst>
              <p:ext uri="{D42A27DB-BD31-4B8C-83A1-F6EECF244321}">
                <p14:modId xmlns:p14="http://schemas.microsoft.com/office/powerpoint/2010/main" val="1815861751"/>
              </p:ext>
            </p:extLst>
          </p:nvPr>
        </p:nvGraphicFramePr>
        <p:xfrm>
          <a:off x="1122947" y="1537367"/>
          <a:ext cx="9988098" cy="4571992"/>
        </p:xfrm>
        <a:graphic>
          <a:graphicData uri="http://schemas.openxmlformats.org/drawingml/2006/table">
            <a:tbl>
              <a:tblPr firstRow="1" bandRow="1">
                <a:tableStyleId>{5C22544A-7EE6-4342-B048-85BDC9FD1C3A}</a:tableStyleId>
              </a:tblPr>
              <a:tblGrid>
                <a:gridCol w="3874012">
                  <a:extLst>
                    <a:ext uri="{9D8B030D-6E8A-4147-A177-3AD203B41FA5}">
                      <a16:colId xmlns:a16="http://schemas.microsoft.com/office/drawing/2014/main" val="1926226137"/>
                    </a:ext>
                  </a:extLst>
                </a:gridCol>
                <a:gridCol w="2042421">
                  <a:extLst>
                    <a:ext uri="{9D8B030D-6E8A-4147-A177-3AD203B41FA5}">
                      <a16:colId xmlns:a16="http://schemas.microsoft.com/office/drawing/2014/main" val="2015384656"/>
                    </a:ext>
                  </a:extLst>
                </a:gridCol>
                <a:gridCol w="2042421">
                  <a:extLst>
                    <a:ext uri="{9D8B030D-6E8A-4147-A177-3AD203B41FA5}">
                      <a16:colId xmlns:a16="http://schemas.microsoft.com/office/drawing/2014/main" val="325830002"/>
                    </a:ext>
                  </a:extLst>
                </a:gridCol>
                <a:gridCol w="2029244">
                  <a:extLst>
                    <a:ext uri="{9D8B030D-6E8A-4147-A177-3AD203B41FA5}">
                      <a16:colId xmlns:a16="http://schemas.microsoft.com/office/drawing/2014/main" val="4244619884"/>
                    </a:ext>
                  </a:extLst>
                </a:gridCol>
              </a:tblGrid>
              <a:tr h="335559">
                <a:tc>
                  <a:txBody>
                    <a:bodyPr/>
                    <a:lstStyle/>
                    <a:p>
                      <a:pPr marL="0" algn="l" rtl="0" eaLnBrk="1" fontAlgn="t" latinLnBrk="0" hangingPunct="1">
                        <a:spcBef>
                          <a:spcPts val="0"/>
                        </a:spcBef>
                        <a:spcAft>
                          <a:spcPts val="0"/>
                        </a:spcAft>
                      </a:pPr>
                      <a:endParaRPr lang="en-US">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BASIC</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STANDARD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DEDICATED</a:t>
                      </a:r>
                      <a:r>
                        <a:rPr lang="en-IN" sz="1400" kern="1200" cap="all" baseline="30000">
                          <a:effectLst/>
                        </a:rPr>
                        <a:t>*</a:t>
                      </a:r>
                      <a:endParaRPr lang="en-IN">
                        <a:effectLst/>
                      </a:endParaRPr>
                    </a:p>
                  </a:txBody>
                  <a:tcPr marL="0" marR="0" marT="0" marB="0" anchor="ctr"/>
                </a:tc>
                <a:extLst>
                  <a:ext uri="{0D108BD9-81ED-4DB2-BD59-A6C34878D82A}">
                    <a16:rowId xmlns:a16="http://schemas.microsoft.com/office/drawing/2014/main" val="1160008256"/>
                  </a:ext>
                </a:extLst>
              </a:tr>
              <a:tr h="335559">
                <a:tc>
                  <a:txBody>
                    <a:bodyPr/>
                    <a:lstStyle/>
                    <a:p>
                      <a:pPr marL="0" algn="l" rtl="0" eaLnBrk="1" fontAlgn="t" latinLnBrk="0" hangingPunct="1">
                        <a:spcBef>
                          <a:spcPts val="0"/>
                        </a:spcBef>
                        <a:spcAft>
                          <a:spcPts val="0"/>
                        </a:spcAft>
                      </a:pPr>
                      <a:r>
                        <a:rPr lang="en-IN" sz="1400" kern="1200">
                          <a:effectLst/>
                        </a:rPr>
                        <a:t>Ingress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₹1.86 per million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₹1.86 per million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1711128778"/>
                  </a:ext>
                </a:extLst>
              </a:tr>
              <a:tr h="545284">
                <a:tc>
                  <a:txBody>
                    <a:bodyPr/>
                    <a:lstStyle/>
                    <a:p>
                      <a:pPr marL="0" algn="l" rtl="0" eaLnBrk="1" fontAlgn="t" latinLnBrk="0" hangingPunct="1">
                        <a:spcBef>
                          <a:spcPts val="0"/>
                        </a:spcBef>
                        <a:spcAft>
                          <a:spcPts val="0"/>
                        </a:spcAft>
                      </a:pPr>
                      <a:r>
                        <a:rPr lang="en-IN" sz="1400" kern="1200">
                          <a:effectLst/>
                        </a:rPr>
                        <a:t>Throughput unit (1 Mb/s ingress, 2 Mb/s egress)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₹1.99/hour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1064294561"/>
                  </a:ext>
                </a:extLst>
              </a:tr>
              <a:tr h="335559">
                <a:tc>
                  <a:txBody>
                    <a:bodyPr/>
                    <a:lstStyle/>
                    <a:p>
                      <a:pPr marL="0" algn="l" rtl="0" eaLnBrk="1" fontAlgn="t" latinLnBrk="0" hangingPunct="1">
                        <a:spcBef>
                          <a:spcPts val="0"/>
                        </a:spcBef>
                        <a:spcAft>
                          <a:spcPts val="0"/>
                        </a:spcAft>
                      </a:pPr>
                      <a:r>
                        <a:rPr lang="en-IN" sz="1400" kern="1200">
                          <a:effectLst/>
                        </a:rPr>
                        <a:t>Message size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256 KB</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256 KB</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MB</a:t>
                      </a:r>
                      <a:endParaRPr lang="en-IN">
                        <a:effectLst/>
                      </a:endParaRPr>
                    </a:p>
                  </a:txBody>
                  <a:tcPr marL="0" marR="0" marT="0" marB="0" anchor="ctr"/>
                </a:tc>
                <a:extLst>
                  <a:ext uri="{0D108BD9-81ED-4DB2-BD59-A6C34878D82A}">
                    <a16:rowId xmlns:a16="http://schemas.microsoft.com/office/drawing/2014/main" val="1212737633"/>
                  </a:ext>
                </a:extLst>
              </a:tr>
              <a:tr h="335559">
                <a:tc>
                  <a:txBody>
                    <a:bodyPr/>
                    <a:lstStyle/>
                    <a:p>
                      <a:pPr marL="0" algn="l" rtl="0" eaLnBrk="1" fontAlgn="t" latinLnBrk="0" hangingPunct="1">
                        <a:spcBef>
                          <a:spcPts val="0"/>
                        </a:spcBef>
                        <a:spcAft>
                          <a:spcPts val="0"/>
                        </a:spcAft>
                      </a:pPr>
                      <a:r>
                        <a:rPr lang="en-IN" sz="1400" kern="1200">
                          <a:effectLst/>
                        </a:rPr>
                        <a:t>Consumer groups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 Default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extLst>
                  <a:ext uri="{0D108BD9-81ED-4DB2-BD59-A6C34878D82A}">
                    <a16:rowId xmlns:a16="http://schemas.microsoft.com/office/drawing/2014/main" val="822468897"/>
                  </a:ext>
                </a:extLst>
              </a:tr>
              <a:tr h="335559">
                <a:tc>
                  <a:txBody>
                    <a:bodyPr/>
                    <a:lstStyle/>
                    <a:p>
                      <a:pPr marL="0" algn="l" rtl="0" eaLnBrk="1" fontAlgn="t" latinLnBrk="0" hangingPunct="1">
                        <a:spcBef>
                          <a:spcPts val="0"/>
                        </a:spcBef>
                        <a:spcAft>
                          <a:spcPts val="0"/>
                        </a:spcAft>
                      </a:pPr>
                      <a:r>
                        <a:rPr lang="en-IN" sz="1400" kern="1200">
                          <a:effectLst/>
                        </a:rPr>
                        <a:t>Message replay</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519069832"/>
                  </a:ext>
                </a:extLst>
              </a:tr>
              <a:tr h="335559">
                <a:tc>
                  <a:txBody>
                    <a:bodyPr/>
                    <a:lstStyle/>
                    <a:p>
                      <a:pPr marL="0" algn="l" rtl="0" eaLnBrk="1" fontAlgn="t" latinLnBrk="0" hangingPunct="1">
                        <a:spcBef>
                          <a:spcPts val="0"/>
                        </a:spcBef>
                        <a:spcAft>
                          <a:spcPts val="0"/>
                        </a:spcAft>
                      </a:pPr>
                      <a:r>
                        <a:rPr lang="en-IN" sz="1400" kern="1200">
                          <a:effectLst/>
                        </a:rPr>
                        <a:t>Maximum throughput units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r>
                        <a:rPr lang="en-IN" sz="1400" kern="1200" baseline="30000">
                          <a:effectLst/>
                        </a:rPr>
                        <a: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CU≈50</a:t>
                      </a:r>
                      <a:endParaRPr lang="en-IN">
                        <a:effectLst/>
                      </a:endParaRPr>
                    </a:p>
                  </a:txBody>
                  <a:tcPr marL="0" marR="0" marT="0" marB="0" anchor="ctr"/>
                </a:tc>
                <a:extLst>
                  <a:ext uri="{0D108BD9-81ED-4DB2-BD59-A6C34878D82A}">
                    <a16:rowId xmlns:a16="http://schemas.microsoft.com/office/drawing/2014/main" val="487356011"/>
                  </a:ext>
                </a:extLst>
              </a:tr>
              <a:tr h="335559">
                <a:tc>
                  <a:txBody>
                    <a:bodyPr/>
                    <a:lstStyle/>
                    <a:p>
                      <a:pPr marL="0" algn="l" rtl="0" eaLnBrk="1" fontAlgn="t" latinLnBrk="0" hangingPunct="1">
                        <a:spcBef>
                          <a:spcPts val="0"/>
                        </a:spcBef>
                        <a:spcAft>
                          <a:spcPts val="0"/>
                        </a:spcAft>
                      </a:pPr>
                      <a:r>
                        <a:rPr lang="en-IN" sz="1400" kern="1200">
                          <a:effectLst/>
                        </a:rPr>
                        <a:t>Apache Kafka</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374247186"/>
                  </a:ext>
                </a:extLst>
              </a:tr>
              <a:tr h="335559">
                <a:tc>
                  <a:txBody>
                    <a:bodyPr/>
                    <a:lstStyle/>
                    <a:p>
                      <a:pPr marL="0" algn="l" rtl="0" eaLnBrk="1" fontAlgn="t" latinLnBrk="0" hangingPunct="1">
                        <a:spcBef>
                          <a:spcPts val="0"/>
                        </a:spcBef>
                        <a:spcAft>
                          <a:spcPts val="0"/>
                        </a:spcAft>
                      </a:pPr>
                      <a:r>
                        <a:rPr lang="en-IN" sz="1400" kern="1200">
                          <a:effectLst/>
                        </a:rPr>
                        <a:t>Brokered connections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1,000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25K included</a:t>
                      </a:r>
                      <a:endParaRPr lang="en-IN">
                        <a:effectLst/>
                      </a:endParaRPr>
                    </a:p>
                  </a:txBody>
                  <a:tcPr marL="0" marR="0" marT="0" marB="0" anchor="ctr"/>
                </a:tc>
                <a:extLst>
                  <a:ext uri="{0D108BD9-81ED-4DB2-BD59-A6C34878D82A}">
                    <a16:rowId xmlns:a16="http://schemas.microsoft.com/office/drawing/2014/main" val="2553444670"/>
                  </a:ext>
                </a:extLst>
              </a:tr>
              <a:tr h="335559">
                <a:tc>
                  <a:txBody>
                    <a:bodyPr/>
                    <a:lstStyle/>
                    <a:p>
                      <a:pPr marL="0" algn="l" rtl="0" eaLnBrk="1" fontAlgn="t" latinLnBrk="0" hangingPunct="1">
                        <a:spcBef>
                          <a:spcPts val="0"/>
                        </a:spcBef>
                        <a:spcAft>
                          <a:spcPts val="0"/>
                        </a:spcAft>
                      </a:pPr>
                      <a:r>
                        <a:rPr lang="en-IN" sz="1400" kern="1200">
                          <a:effectLst/>
                        </a:rPr>
                        <a:t>Message retention</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day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day included</a:t>
                      </a:r>
                      <a:r>
                        <a:rPr lang="en-IN" sz="1400" kern="1200" baseline="30000">
                          <a:effectLst/>
                        </a:rPr>
                        <a: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Up to 7 days included</a:t>
                      </a:r>
                      <a:r>
                        <a:rPr lang="en-IN" sz="1400" kern="1200" baseline="30000">
                          <a:effectLst/>
                        </a:rPr>
                        <a:t>***</a:t>
                      </a:r>
                      <a:endParaRPr lang="en-IN">
                        <a:effectLst/>
                      </a:endParaRPr>
                    </a:p>
                  </a:txBody>
                  <a:tcPr marL="0" marR="0" marT="0" marB="0" anchor="ctr"/>
                </a:tc>
                <a:extLst>
                  <a:ext uri="{0D108BD9-81ED-4DB2-BD59-A6C34878D82A}">
                    <a16:rowId xmlns:a16="http://schemas.microsoft.com/office/drawing/2014/main" val="3096272703"/>
                  </a:ext>
                </a:extLst>
              </a:tr>
              <a:tr h="335559">
                <a:tc>
                  <a:txBody>
                    <a:bodyPr/>
                    <a:lstStyle/>
                    <a:p>
                      <a:pPr marL="0" algn="l" rtl="0" eaLnBrk="1" fontAlgn="t" latinLnBrk="0" hangingPunct="1">
                        <a:spcBef>
                          <a:spcPts val="0"/>
                        </a:spcBef>
                        <a:spcAft>
                          <a:spcPts val="0"/>
                        </a:spcAft>
                      </a:pPr>
                      <a:r>
                        <a:rPr lang="en-IN" sz="1400" kern="1200">
                          <a:effectLst/>
                        </a:rPr>
                        <a:t>Additional brokered connections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716387639"/>
                  </a:ext>
                </a:extLst>
              </a:tr>
              <a:tr h="335559">
                <a:tc>
                  <a:txBody>
                    <a:bodyPr/>
                    <a:lstStyle/>
                    <a:p>
                      <a:pPr marL="0" algn="l" rtl="0" eaLnBrk="1" fontAlgn="t" latinLnBrk="0" hangingPunct="1">
                        <a:spcBef>
                          <a:spcPts val="0"/>
                        </a:spcBef>
                        <a:spcAft>
                          <a:spcPts val="0"/>
                        </a:spcAft>
                      </a:pPr>
                      <a:r>
                        <a:rPr lang="en-IN" sz="1400" kern="1200">
                          <a:effectLst/>
                        </a:rPr>
                        <a:t>Publisher policies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779045503"/>
                  </a:ext>
                </a:extLst>
              </a:tr>
              <a:tr h="335559">
                <a:tc>
                  <a:txBody>
                    <a:bodyPr/>
                    <a:lstStyle/>
                    <a:p>
                      <a:pPr marL="0" algn="l" rtl="0" eaLnBrk="1" fontAlgn="t" latinLnBrk="0" hangingPunct="1">
                        <a:spcBef>
                          <a:spcPts val="0"/>
                        </a:spcBef>
                        <a:spcAft>
                          <a:spcPts val="0"/>
                        </a:spcAft>
                      </a:pPr>
                      <a:r>
                        <a:rPr lang="en-IN" sz="1400" kern="1200">
                          <a:effectLst/>
                        </a:rPr>
                        <a:t>Capture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₹6.61/hour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3787085316"/>
                  </a:ext>
                </a:extLst>
              </a:tr>
            </a:tbl>
          </a:graphicData>
        </a:graphic>
      </p:graphicFrame>
    </p:spTree>
    <p:extLst>
      <p:ext uri="{BB962C8B-B14F-4D97-AF65-F5344CB8AC3E}">
        <p14:creationId xmlns:p14="http://schemas.microsoft.com/office/powerpoint/2010/main" val="36462171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SQL Database</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2645431"/>
            <a:ext cx="10596564" cy="1077218"/>
          </a:xfrm>
          <a:prstGeom prst="rect">
            <a:avLst/>
          </a:prstGeom>
        </p:spPr>
        <p:txBody>
          <a:bodyPr wrap="square" anchor="t">
            <a:spAutoFit/>
          </a:bodyPr>
          <a:lstStyle/>
          <a:p>
            <a:pPr lvl="1" algn="ctr"/>
            <a:r>
              <a:rPr lang="en-US" sz="3200" b="1" i="1" dirty="0">
                <a:solidFill>
                  <a:schemeClr val="bg1"/>
                </a:solidFill>
                <a:latin typeface="Segoe UI Light"/>
              </a:rPr>
              <a:t>An enterprise-grade database-as-a-service platform with easily accessible tier-1 capabilities</a:t>
            </a:r>
            <a:endParaRPr lang="en-US" sz="3200" b="1" i="1" dirty="0">
              <a:solidFill>
                <a:schemeClr val="bg1"/>
              </a:solidFill>
              <a:latin typeface="Segoe UI Light"/>
              <a:cs typeface="Segoe UI Light"/>
            </a:endParaRPr>
          </a:p>
        </p:txBody>
      </p:sp>
    </p:spTree>
    <p:extLst>
      <p:ext uri="{BB962C8B-B14F-4D97-AF65-F5344CB8AC3E}">
        <p14:creationId xmlns:p14="http://schemas.microsoft.com/office/powerpoint/2010/main" val="143623393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Stream Analytics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rPr>
              <a:t>Analyse data from all the gateways and IoT devices</a:t>
            </a:r>
            <a:endParaRPr lang="en-US">
              <a:solidFill>
                <a:schemeClr val="bg1"/>
              </a:solidFill>
            </a:endParaRPr>
          </a:p>
        </p:txBody>
      </p:sp>
    </p:spTree>
    <p:extLst>
      <p:ext uri="{BB962C8B-B14F-4D97-AF65-F5344CB8AC3E}">
        <p14:creationId xmlns:p14="http://schemas.microsoft.com/office/powerpoint/2010/main" val="15599439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Introducing Stream Analytics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097106"/>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An event-processing engine that allows you to examine high volumes of data streaming from devices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Incoming data can be from devices, sensors, web sites and more</a:t>
            </a:r>
          </a:p>
          <a:p>
            <a:pPr marL="457200" indent="-457200" defTabSz="932597">
              <a:lnSpc>
                <a:spcPct val="150000"/>
              </a:lnSpc>
              <a:buFont typeface="Arial"/>
              <a:buChar char="•"/>
            </a:pPr>
            <a:r>
              <a:rPr lang="en-IN" sz="2800">
                <a:solidFill>
                  <a:schemeClr val="bg1"/>
                </a:solidFill>
                <a:cs typeface="Calibri"/>
              </a:rPr>
              <a:t>supports extracting information from data streams, identifying patterns, and relationships</a:t>
            </a:r>
          </a:p>
        </p:txBody>
      </p:sp>
    </p:spTree>
    <p:extLst>
      <p:ext uri="{BB962C8B-B14F-4D97-AF65-F5344CB8AC3E}">
        <p14:creationId xmlns:p14="http://schemas.microsoft.com/office/powerpoint/2010/main" val="21797245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Stream Analytics Examples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Internet of Things(IoT) Sensor fusion and real-time analytics on device telemetry</a:t>
            </a:r>
            <a:endParaRPr lang="en-US">
              <a:cs typeface="Calibri" panose="020F0502020204030204"/>
            </a:endParaRPr>
          </a:p>
          <a:p>
            <a:pPr marL="457200" indent="-457200" defTabSz="932597">
              <a:lnSpc>
                <a:spcPct val="150000"/>
              </a:lnSpc>
              <a:buFont typeface="Arial"/>
              <a:buChar char="•"/>
            </a:pPr>
            <a:r>
              <a:rPr lang="en-IN" sz="2800">
                <a:solidFill>
                  <a:schemeClr val="bg1"/>
                </a:solidFill>
              </a:rPr>
              <a:t>Web logs/clickstream analytics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rPr>
              <a:t>Geospatial analytics for fleet management and driverless </a:t>
            </a:r>
            <a:r>
              <a:rPr lang="en-IN" sz="2800">
                <a:solidFill>
                  <a:schemeClr val="bg1"/>
                </a:solidFill>
                <a:cs typeface="Calibri"/>
              </a:rPr>
              <a:t>vehicles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Remote monitoring and predictive maintenance of hi-value assets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Real-time analytics on Point of Sale data for inventory control and anomaly detection</a:t>
            </a:r>
            <a:endParaRPr lang="en-IN">
              <a:solidFill>
                <a:schemeClr val="bg1"/>
              </a:solidFill>
              <a:cs typeface="Calibri"/>
            </a:endParaRPr>
          </a:p>
        </p:txBody>
      </p:sp>
    </p:spTree>
    <p:extLst>
      <p:ext uri="{BB962C8B-B14F-4D97-AF65-F5344CB8AC3E}">
        <p14:creationId xmlns:p14="http://schemas.microsoft.com/office/powerpoint/2010/main" val="379689041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a:solidFill>
                  <a:schemeClr val="bg1"/>
                </a:solidFill>
              </a:rPr>
              <a:t>Working of Stream Analytics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C3C35019-8A13-4187-B025-0ED3665EFBC2}"/>
              </a:ext>
            </a:extLst>
          </p:cNvPr>
          <p:cNvPicPr>
            <a:picLocks noChangeAspect="1"/>
          </p:cNvPicPr>
          <p:nvPr/>
        </p:nvPicPr>
        <p:blipFill>
          <a:blip r:embed="rId2"/>
          <a:stretch>
            <a:fillRect/>
          </a:stretch>
        </p:blipFill>
        <p:spPr>
          <a:xfrm>
            <a:off x="994611" y="1731232"/>
            <a:ext cx="10189410" cy="4812589"/>
          </a:xfrm>
          <a:prstGeom prst="rect">
            <a:avLst/>
          </a:prstGeom>
          <a:ln>
            <a:noFill/>
          </a:ln>
          <a:effectLst>
            <a:softEdge rad="112500"/>
          </a:effectLst>
        </p:spPr>
      </p:pic>
    </p:spTree>
    <p:extLst>
      <p:ext uri="{BB962C8B-B14F-4D97-AF65-F5344CB8AC3E}">
        <p14:creationId xmlns:p14="http://schemas.microsoft.com/office/powerpoint/2010/main" val="7518713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Key Capabilities and Benefits</a:t>
            </a:r>
            <a:endParaRPr lang="en-US" err="1">
              <a:solidFill>
                <a:schemeClr val="bg1"/>
              </a:solidFill>
            </a:endParaRPr>
          </a:p>
        </p:txBody>
      </p:sp>
      <p:pic>
        <p:nvPicPr>
          <p:cNvPr id="3" name="Picture 3">
            <a:extLst>
              <a:ext uri="{FF2B5EF4-FFF2-40B4-BE49-F238E27FC236}">
                <a16:creationId xmlns:a16="http://schemas.microsoft.com/office/drawing/2014/main" id="{E2D10B4D-4295-42C3-B110-E737182AD5EF}"/>
              </a:ext>
            </a:extLst>
          </p:cNvPr>
          <p:cNvPicPr>
            <a:picLocks noChangeAspect="1"/>
          </p:cNvPicPr>
          <p:nvPr/>
        </p:nvPicPr>
        <p:blipFill>
          <a:blip r:embed="rId2"/>
          <a:stretch>
            <a:fillRect/>
          </a:stretch>
        </p:blipFill>
        <p:spPr>
          <a:xfrm>
            <a:off x="383952" y="1977221"/>
            <a:ext cx="11426365" cy="4249478"/>
          </a:xfrm>
          <a:prstGeom prst="rect">
            <a:avLst/>
          </a:prstGeom>
          <a:ln>
            <a:noFill/>
          </a:ln>
          <a:effectLst>
            <a:softEdge rad="112500"/>
          </a:effectLst>
        </p:spPr>
      </p:pic>
    </p:spTree>
    <p:extLst>
      <p:ext uri="{BB962C8B-B14F-4D97-AF65-F5344CB8AC3E}">
        <p14:creationId xmlns:p14="http://schemas.microsoft.com/office/powerpoint/2010/main" val="19536102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Input integrations to Stream Analytics</a:t>
            </a: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2610843"/>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Azure Event Hubs</a:t>
            </a:r>
          </a:p>
          <a:p>
            <a:pPr marL="457200" indent="-457200" defTabSz="932597">
              <a:lnSpc>
                <a:spcPct val="150000"/>
              </a:lnSpc>
              <a:buFont typeface="Arial"/>
              <a:buChar char="•"/>
            </a:pPr>
            <a:r>
              <a:rPr lang="en-IN" sz="2800">
                <a:solidFill>
                  <a:schemeClr val="bg1"/>
                </a:solidFill>
                <a:cs typeface="Calibri"/>
              </a:rPr>
              <a:t>Azure IoT Hub</a:t>
            </a:r>
          </a:p>
          <a:p>
            <a:pPr marL="457200" indent="-457200" defTabSz="932597">
              <a:lnSpc>
                <a:spcPct val="150000"/>
              </a:lnSpc>
              <a:buFont typeface="Arial"/>
              <a:buChar char="•"/>
            </a:pPr>
            <a:r>
              <a:rPr lang="en-IN" sz="2800">
                <a:solidFill>
                  <a:schemeClr val="bg1"/>
                </a:solidFill>
                <a:cs typeface="Calibri"/>
              </a:rPr>
              <a:t>Azure Blob Storage</a:t>
            </a: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3016602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Streaming Jobs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Set of activities triggered in the service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Can be triggered on the timely basis or on the event basis</a:t>
            </a:r>
          </a:p>
          <a:p>
            <a:pPr marL="457200" indent="-457200" defTabSz="932597">
              <a:lnSpc>
                <a:spcPct val="150000"/>
              </a:lnSpc>
              <a:buFont typeface="Arial"/>
              <a:buChar char="•"/>
            </a:pPr>
            <a:r>
              <a:rPr lang="en-IN" sz="2800">
                <a:solidFill>
                  <a:schemeClr val="bg1"/>
                </a:solidFill>
                <a:cs typeface="Calibri"/>
              </a:rPr>
              <a:t>Activities can be tracked using Job diagram</a:t>
            </a:r>
          </a:p>
        </p:txBody>
      </p:sp>
    </p:spTree>
    <p:extLst>
      <p:ext uri="{BB962C8B-B14F-4D97-AF65-F5344CB8AC3E}">
        <p14:creationId xmlns:p14="http://schemas.microsoft.com/office/powerpoint/2010/main" val="127583792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Job Diagram</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6" name="Picture 6">
            <a:extLst>
              <a:ext uri="{FF2B5EF4-FFF2-40B4-BE49-F238E27FC236}">
                <a16:creationId xmlns:a16="http://schemas.microsoft.com/office/drawing/2014/main" id="{3E1747E0-C7BD-4A60-8348-B0C50ACCDEF9}"/>
              </a:ext>
            </a:extLst>
          </p:cNvPr>
          <p:cNvPicPr>
            <a:picLocks noChangeAspect="1"/>
          </p:cNvPicPr>
          <p:nvPr/>
        </p:nvPicPr>
        <p:blipFill>
          <a:blip r:embed="rId2"/>
          <a:stretch>
            <a:fillRect/>
          </a:stretch>
        </p:blipFill>
        <p:spPr>
          <a:xfrm>
            <a:off x="2307490" y="2354148"/>
            <a:ext cx="7570713" cy="2814844"/>
          </a:xfrm>
          <a:prstGeom prst="rect">
            <a:avLst/>
          </a:prstGeom>
          <a:ln>
            <a:noFill/>
          </a:ln>
          <a:effectLst>
            <a:softEdge rad="112500"/>
          </a:effectLst>
        </p:spPr>
      </p:pic>
    </p:spTree>
    <p:extLst>
      <p:ext uri="{BB962C8B-B14F-4D97-AF65-F5344CB8AC3E}">
        <p14:creationId xmlns:p14="http://schemas.microsoft.com/office/powerpoint/2010/main" val="248101604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Use HDInsight tools to easily get started in your favourite development environment</a:t>
            </a:r>
            <a:endParaRPr lang="en-US" b="1" i="1">
              <a:solidFill>
                <a:schemeClr val="bg1"/>
              </a:solidFill>
              <a:cs typeface="Calibri"/>
            </a:endParaRPr>
          </a:p>
        </p:txBody>
      </p:sp>
    </p:spTree>
    <p:extLst>
      <p:ext uri="{BB962C8B-B14F-4D97-AF65-F5344CB8AC3E}">
        <p14:creationId xmlns:p14="http://schemas.microsoft.com/office/powerpoint/2010/main" val="395522300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HDInsight and Apache Hadoop</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Apache Hadoop was the original open-source framework for distributed processing and analysis of big data sets on clusters</a:t>
            </a:r>
          </a:p>
          <a:p>
            <a:pPr marL="457200" indent="-457200" defTabSz="932597">
              <a:lnSpc>
                <a:spcPct val="150000"/>
              </a:lnSpc>
              <a:buFont typeface="Arial"/>
              <a:buChar char="•"/>
            </a:pPr>
            <a:r>
              <a:rPr lang="en-IN" sz="2800">
                <a:solidFill>
                  <a:schemeClr val="bg1"/>
                </a:solidFill>
                <a:cs typeface="Calibri"/>
              </a:rPr>
              <a:t>Hadoop technology stack includes related software and utilities, including Apache Hive, Apache HBase, Spark, Kafka, and many others</a:t>
            </a:r>
          </a:p>
          <a:p>
            <a:pPr marL="457200" indent="-457200" defTabSz="932597">
              <a:lnSpc>
                <a:spcPct val="150000"/>
              </a:lnSpc>
              <a:buFont typeface="Arial"/>
              <a:buChar char="•"/>
            </a:pPr>
            <a:r>
              <a:rPr lang="en-IN" sz="2800">
                <a:solidFill>
                  <a:schemeClr val="bg1"/>
                </a:solidFill>
                <a:cs typeface="Calibri"/>
              </a:rPr>
              <a:t>Azure HDInsight is a cloud distribution of the Hadoop components from the Hortonworks Data Platform (HDP)</a:t>
            </a:r>
          </a:p>
        </p:txBody>
      </p:sp>
    </p:spTree>
    <p:extLst>
      <p:ext uri="{BB962C8B-B14F-4D97-AF65-F5344CB8AC3E}">
        <p14:creationId xmlns:p14="http://schemas.microsoft.com/office/powerpoint/2010/main" val="33416892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251"/>
            <a:ext cx="10515600" cy="1325563"/>
          </a:xfrm>
        </p:spPr>
        <p:txBody>
          <a:bodyPr/>
          <a:lstStyle/>
          <a:p>
            <a:r>
              <a:rPr lang="en-US" dirty="0">
                <a:solidFill>
                  <a:schemeClr val="bg1"/>
                </a:solidFill>
              </a:rPr>
              <a:t>Microsoft SQL Platform Continuum</a:t>
            </a:r>
          </a:p>
        </p:txBody>
      </p:sp>
      <p:cxnSp>
        <p:nvCxnSpPr>
          <p:cNvPr id="6" name="Straight Connector 5"/>
          <p:cNvCxnSpPr/>
          <p:nvPr/>
        </p:nvCxnSpPr>
        <p:spPr>
          <a:xfrm>
            <a:off x="2286195" y="1528966"/>
            <a:ext cx="0" cy="4677173"/>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195" y="6206139"/>
            <a:ext cx="7769015" cy="0"/>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435599" y="5361131"/>
            <a:ext cx="3361593" cy="725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0" name="Rectangle 9"/>
          <p:cNvSpPr/>
          <p:nvPr/>
        </p:nvSpPr>
        <p:spPr bwMode="auto">
          <a:xfrm>
            <a:off x="2438711" y="5062698"/>
            <a:ext cx="3358481" cy="2433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Physical</a:t>
            </a:r>
          </a:p>
        </p:txBody>
      </p:sp>
      <p:sp>
        <p:nvSpPr>
          <p:cNvPr id="11" name="Rectangle 10"/>
          <p:cNvSpPr/>
          <p:nvPr/>
        </p:nvSpPr>
        <p:spPr bwMode="auto">
          <a:xfrm>
            <a:off x="3692687" y="4306681"/>
            <a:ext cx="3978987" cy="64577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3" name="Rectangle 12"/>
          <p:cNvSpPr/>
          <p:nvPr/>
        </p:nvSpPr>
        <p:spPr bwMode="auto">
          <a:xfrm>
            <a:off x="4975469" y="3173247"/>
            <a:ext cx="3585699" cy="7174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5" name="Rectangle 14"/>
          <p:cNvSpPr/>
          <p:nvPr/>
        </p:nvSpPr>
        <p:spPr bwMode="auto">
          <a:xfrm>
            <a:off x="6394808" y="2068530"/>
            <a:ext cx="3510997" cy="6830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9" name="Rectangle 18"/>
          <p:cNvSpPr/>
          <p:nvPr/>
        </p:nvSpPr>
        <p:spPr bwMode="auto">
          <a:xfrm>
            <a:off x="3692687" y="4011730"/>
            <a:ext cx="397898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Virtual</a:t>
            </a:r>
          </a:p>
        </p:txBody>
      </p:sp>
      <p:sp>
        <p:nvSpPr>
          <p:cNvPr id="20" name="Rectangle 19"/>
          <p:cNvSpPr/>
          <p:nvPr/>
        </p:nvSpPr>
        <p:spPr bwMode="auto">
          <a:xfrm>
            <a:off x="4975469" y="2865178"/>
            <a:ext cx="3585699" cy="24634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Infrastructure as a Service</a:t>
            </a:r>
          </a:p>
        </p:txBody>
      </p:sp>
      <p:sp>
        <p:nvSpPr>
          <p:cNvPr id="21" name="Rectangle 20"/>
          <p:cNvSpPr/>
          <p:nvPr/>
        </p:nvSpPr>
        <p:spPr bwMode="auto">
          <a:xfrm>
            <a:off x="6394808" y="1764348"/>
            <a:ext cx="351099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Platform as a Service</a:t>
            </a:r>
          </a:p>
        </p:txBody>
      </p:sp>
      <p:grpSp>
        <p:nvGrpSpPr>
          <p:cNvPr id="41" name="Group 40"/>
          <p:cNvGrpSpPr/>
          <p:nvPr/>
        </p:nvGrpSpPr>
        <p:grpSpPr>
          <a:xfrm>
            <a:off x="2622354" y="5446473"/>
            <a:ext cx="373510" cy="549914"/>
            <a:chOff x="2713037" y="5554662"/>
            <a:chExt cx="381000" cy="609600"/>
          </a:xfrm>
          <a:solidFill>
            <a:schemeClr val="bg1">
              <a:lumMod val="60000"/>
              <a:lumOff val="40000"/>
            </a:schemeClr>
          </a:solidFill>
        </p:grpSpPr>
        <p:sp>
          <p:nvSpPr>
            <p:cNvPr id="24" name="Rounded Rectangle 23"/>
            <p:cNvSpPr/>
            <p:nvPr/>
          </p:nvSpPr>
          <p:spPr bwMode="auto">
            <a:xfrm>
              <a:off x="2713037" y="5554662"/>
              <a:ext cx="381000" cy="609600"/>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6" name="Straight Connector 25"/>
            <p:cNvCxnSpPr/>
            <p:nvPr/>
          </p:nvCxnSpPr>
          <p:spPr>
            <a:xfrm>
              <a:off x="2789237" y="5678487"/>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89237" y="60563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89237" y="59801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54938" y="4363117"/>
            <a:ext cx="373510" cy="514132"/>
            <a:chOff x="2713037" y="5554662"/>
            <a:chExt cx="381000" cy="609600"/>
          </a:xfrm>
        </p:grpSpPr>
        <p:sp>
          <p:nvSpPr>
            <p:cNvPr id="47" name="Rounded Rectangle 4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48" name="Straight Connector 4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4262880" y="4363117"/>
            <a:ext cx="373510" cy="514132"/>
            <a:chOff x="2713037" y="5554662"/>
            <a:chExt cx="381000" cy="609600"/>
          </a:xfrm>
          <a:solidFill>
            <a:schemeClr val="accent1">
              <a:lumMod val="40000"/>
              <a:lumOff val="60000"/>
            </a:schemeClr>
          </a:solidFill>
        </p:grpSpPr>
        <p:sp>
          <p:nvSpPr>
            <p:cNvPr id="52" name="Rounded Rectangle 51"/>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3" name="Straight Connector 52"/>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6" name="Group 55"/>
          <p:cNvGrpSpPr/>
          <p:nvPr/>
        </p:nvGrpSpPr>
        <p:grpSpPr>
          <a:xfrm>
            <a:off x="4670822" y="4363117"/>
            <a:ext cx="373510" cy="514132"/>
            <a:chOff x="2713037" y="5554662"/>
            <a:chExt cx="381000" cy="609600"/>
          </a:xfrm>
        </p:grpSpPr>
        <p:sp>
          <p:nvSpPr>
            <p:cNvPr id="57" name="Rounded Rectangle 5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8" name="Straight Connector 5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Rectangle 68"/>
          <p:cNvSpPr/>
          <p:nvPr/>
        </p:nvSpPr>
        <p:spPr>
          <a:xfrm>
            <a:off x="3189482" y="5604144"/>
            <a:ext cx="1941557" cy="454227"/>
          </a:xfrm>
          <a:prstGeom prst="rect">
            <a:avLst/>
          </a:prstGeom>
        </p:spPr>
        <p:txBody>
          <a:bodyPr wrap="none">
            <a:spAutoFit/>
          </a:bodyPr>
          <a:lstStyle/>
          <a:p>
            <a:r>
              <a:rPr lang="en-US" sz="1176">
                <a:ea typeface="Segoe UI" pitchFamily="34" charset="0"/>
                <a:cs typeface="Segoe UI" pitchFamily="34" charset="0"/>
              </a:rPr>
              <a:t>SQL Server</a:t>
            </a:r>
            <a:br>
              <a:rPr lang="en-US" sz="1176">
                <a:ea typeface="Segoe UI" pitchFamily="34" charset="0"/>
                <a:cs typeface="Segoe UI" pitchFamily="34" charset="0"/>
              </a:rPr>
            </a:br>
            <a:r>
              <a:rPr lang="en-US" sz="1176">
                <a:ea typeface="Segoe UI" pitchFamily="34" charset="0"/>
                <a:cs typeface="Segoe UI" pitchFamily="34" charset="0"/>
              </a:rPr>
              <a:t>Physical Machines (raw iron)</a:t>
            </a:r>
            <a:endParaRPr lang="en-US" sz="1176"/>
          </a:p>
        </p:txBody>
      </p:sp>
      <p:sp>
        <p:nvSpPr>
          <p:cNvPr id="70" name="Rectangle 69"/>
          <p:cNvSpPr/>
          <p:nvPr/>
        </p:nvSpPr>
        <p:spPr>
          <a:xfrm>
            <a:off x="5152313" y="4485511"/>
            <a:ext cx="2274982" cy="454227"/>
          </a:xfrm>
          <a:prstGeom prst="rect">
            <a:avLst/>
          </a:prstGeom>
        </p:spPr>
        <p:txBody>
          <a:bodyPr wrap="none">
            <a:spAutoFit/>
          </a:bodyPr>
          <a:lstStyle/>
          <a:p>
            <a:r>
              <a:rPr lang="en-US" sz="1176">
                <a:solidFill>
                  <a:schemeClr val="bg1"/>
                </a:solidFill>
                <a:ea typeface="Segoe UI" pitchFamily="34" charset="0"/>
                <a:cs typeface="Segoe UI" pitchFamily="34" charset="0"/>
              </a:rPr>
              <a:t>SQL Server Private Cloud</a:t>
            </a:r>
            <a:br>
              <a:rPr lang="en-US" sz="1176">
                <a:solidFill>
                  <a:schemeClr val="bg1"/>
                </a:solidFill>
                <a:ea typeface="Segoe UI" pitchFamily="34" charset="0"/>
                <a:cs typeface="Segoe UI" pitchFamily="34" charset="0"/>
              </a:rPr>
            </a:br>
            <a:r>
              <a:rPr lang="en-US" sz="1176">
                <a:solidFill>
                  <a:schemeClr val="bg1"/>
                </a:solidFill>
                <a:ea typeface="Segoe UI" pitchFamily="34" charset="0"/>
                <a:cs typeface="Segoe UI" pitchFamily="34" charset="0"/>
              </a:rPr>
              <a:t>Virtualized Machines + Appliances</a:t>
            </a:r>
            <a:endParaRPr lang="en-US" sz="1176">
              <a:solidFill>
                <a:schemeClr val="bg1"/>
              </a:solidFill>
            </a:endParaRPr>
          </a:p>
        </p:txBody>
      </p:sp>
      <p:grpSp>
        <p:nvGrpSpPr>
          <p:cNvPr id="71" name="Group 70"/>
          <p:cNvGrpSpPr/>
          <p:nvPr/>
        </p:nvGrpSpPr>
        <p:grpSpPr>
          <a:xfrm>
            <a:off x="5105996" y="3246936"/>
            <a:ext cx="373510" cy="547427"/>
            <a:chOff x="2713037" y="5554662"/>
            <a:chExt cx="381000" cy="609600"/>
          </a:xfrm>
        </p:grpSpPr>
        <p:sp>
          <p:nvSpPr>
            <p:cNvPr id="72" name="Rounded Rectangle 7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3" name="Straight Connector 7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6" name="Group 75"/>
          <p:cNvGrpSpPr/>
          <p:nvPr/>
        </p:nvGrpSpPr>
        <p:grpSpPr>
          <a:xfrm>
            <a:off x="5513938" y="3246936"/>
            <a:ext cx="373510" cy="547427"/>
            <a:chOff x="2713037" y="5554662"/>
            <a:chExt cx="381000" cy="609600"/>
          </a:xfrm>
          <a:solidFill>
            <a:schemeClr val="accent1">
              <a:lumMod val="40000"/>
              <a:lumOff val="60000"/>
            </a:schemeClr>
          </a:solidFill>
        </p:grpSpPr>
        <p:sp>
          <p:nvSpPr>
            <p:cNvPr id="77" name="Rounded Rectangle 76"/>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8" name="Straight Connector 77"/>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1" name="Group 80"/>
          <p:cNvGrpSpPr/>
          <p:nvPr/>
        </p:nvGrpSpPr>
        <p:grpSpPr>
          <a:xfrm>
            <a:off x="5921880" y="3246936"/>
            <a:ext cx="373510" cy="547427"/>
            <a:chOff x="2713037" y="5554662"/>
            <a:chExt cx="381000" cy="609600"/>
          </a:xfrm>
        </p:grpSpPr>
        <p:sp>
          <p:nvSpPr>
            <p:cNvPr id="82" name="Rounded Rectangle 8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83" name="Straight Connector 8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89" name="Rectangle 88"/>
          <p:cNvSpPr/>
          <p:nvPr/>
        </p:nvSpPr>
        <p:spPr>
          <a:xfrm>
            <a:off x="6426032" y="3397159"/>
            <a:ext cx="1625766" cy="454227"/>
          </a:xfrm>
          <a:prstGeom prst="rect">
            <a:avLst/>
          </a:prstGeom>
        </p:spPr>
        <p:txBody>
          <a:bodyPr wrap="none">
            <a:spAutoFit/>
          </a:bodyPr>
          <a:lstStyle/>
          <a:p>
            <a:r>
              <a:rPr lang="en-US" sz="1176">
                <a:ea typeface="Segoe UI" pitchFamily="34" charset="0"/>
                <a:cs typeface="Segoe UI" pitchFamily="34" charset="0"/>
              </a:rPr>
              <a:t>SQL Server in Azure VM</a:t>
            </a:r>
            <a:br>
              <a:rPr lang="en-US" sz="1176">
                <a:ea typeface="Segoe UI" pitchFamily="34" charset="0"/>
                <a:cs typeface="Segoe UI" pitchFamily="34" charset="0"/>
              </a:rPr>
            </a:br>
            <a:r>
              <a:rPr lang="en-US" sz="1176">
                <a:ea typeface="Segoe UI" pitchFamily="34" charset="0"/>
                <a:cs typeface="Segoe UI" pitchFamily="34" charset="0"/>
              </a:rPr>
              <a:t>Virtualized Machines</a:t>
            </a:r>
            <a:endParaRPr lang="en-US" sz="1176"/>
          </a:p>
        </p:txBody>
      </p:sp>
      <p:sp>
        <p:nvSpPr>
          <p:cNvPr id="90" name="Rectangle 89"/>
          <p:cNvSpPr/>
          <p:nvPr/>
        </p:nvSpPr>
        <p:spPr>
          <a:xfrm>
            <a:off x="7513187" y="2268815"/>
            <a:ext cx="1510350" cy="454227"/>
          </a:xfrm>
          <a:prstGeom prst="rect">
            <a:avLst/>
          </a:prstGeom>
        </p:spPr>
        <p:txBody>
          <a:bodyPr wrap="none">
            <a:spAutoFit/>
          </a:bodyPr>
          <a:lstStyle/>
          <a:p>
            <a:r>
              <a:rPr lang="en-US" sz="1176">
                <a:ea typeface="Segoe UI" pitchFamily="34" charset="0"/>
                <a:cs typeface="Segoe UI" pitchFamily="34" charset="0"/>
              </a:rPr>
              <a:t>Azure SQL Database</a:t>
            </a:r>
            <a:br>
              <a:rPr lang="en-US" sz="1176">
                <a:ea typeface="Segoe UI" pitchFamily="34" charset="0"/>
                <a:cs typeface="Segoe UI" pitchFamily="34" charset="0"/>
              </a:rPr>
            </a:br>
            <a:r>
              <a:rPr lang="en-US" sz="1176">
                <a:ea typeface="Segoe UI" pitchFamily="34" charset="0"/>
                <a:cs typeface="Segoe UI" pitchFamily="34" charset="0"/>
              </a:rPr>
              <a:t>Virtualized Databases</a:t>
            </a:r>
            <a:endParaRPr lang="en-US" sz="1176"/>
          </a:p>
        </p:txBody>
      </p:sp>
      <p:sp>
        <p:nvSpPr>
          <p:cNvPr id="91" name="Can 90"/>
          <p:cNvSpPr/>
          <p:nvPr/>
        </p:nvSpPr>
        <p:spPr bwMode="auto">
          <a:xfrm>
            <a:off x="6513068"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94" name="Rectangle 93"/>
          <p:cNvSpPr/>
          <p:nvPr/>
        </p:nvSpPr>
        <p:spPr>
          <a:xfrm>
            <a:off x="835647" y="5763150"/>
            <a:ext cx="1390344"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Dedicated Higher Cost</a:t>
            </a:r>
            <a:endParaRPr lang="en-US" sz="1568">
              <a:solidFill>
                <a:schemeClr val="bg1"/>
              </a:solidFill>
            </a:endParaRPr>
          </a:p>
        </p:txBody>
      </p:sp>
      <p:sp>
        <p:nvSpPr>
          <p:cNvPr id="95" name="Rectangle 94"/>
          <p:cNvSpPr/>
          <p:nvPr/>
        </p:nvSpPr>
        <p:spPr>
          <a:xfrm>
            <a:off x="1016260" y="1527920"/>
            <a:ext cx="1209731"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Shared Lower Cost</a:t>
            </a:r>
            <a:endParaRPr lang="en-US" sz="1568">
              <a:solidFill>
                <a:schemeClr val="bg1"/>
              </a:solidFill>
            </a:endParaRPr>
          </a:p>
        </p:txBody>
      </p:sp>
      <p:sp>
        <p:nvSpPr>
          <p:cNvPr id="96" name="Rectangle 95"/>
          <p:cNvSpPr/>
          <p:nvPr/>
        </p:nvSpPr>
        <p:spPr>
          <a:xfrm>
            <a:off x="2286194" y="6259656"/>
            <a:ext cx="2275494" cy="331899"/>
          </a:xfrm>
          <a:prstGeom prst="rect">
            <a:avLst/>
          </a:prstGeom>
        </p:spPr>
        <p:txBody>
          <a:bodyPr wrap="square">
            <a:spAutoFit/>
          </a:bodyPr>
          <a:lstStyle/>
          <a:p>
            <a:r>
              <a:rPr lang="en-US" sz="1568">
                <a:solidFill>
                  <a:schemeClr val="bg1"/>
                </a:solidFill>
                <a:ea typeface="Segoe UI" pitchFamily="34" charset="0"/>
                <a:cs typeface="Segoe UI" pitchFamily="34" charset="0"/>
              </a:rPr>
              <a:t>Higher Administration</a:t>
            </a:r>
            <a:endParaRPr lang="en-US" sz="1568">
              <a:solidFill>
                <a:schemeClr val="bg1"/>
              </a:solidFill>
            </a:endParaRPr>
          </a:p>
        </p:txBody>
      </p:sp>
      <p:sp>
        <p:nvSpPr>
          <p:cNvPr id="97" name="Rectangle 96"/>
          <p:cNvSpPr/>
          <p:nvPr/>
        </p:nvSpPr>
        <p:spPr>
          <a:xfrm>
            <a:off x="7888850" y="6259656"/>
            <a:ext cx="2241062"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Lower Administration</a:t>
            </a:r>
            <a:endParaRPr lang="en-US" sz="1568">
              <a:solidFill>
                <a:schemeClr val="bg1"/>
              </a:solidFill>
            </a:endParaRPr>
          </a:p>
        </p:txBody>
      </p:sp>
      <p:sp>
        <p:nvSpPr>
          <p:cNvPr id="99" name="Rectangle 98"/>
          <p:cNvSpPr/>
          <p:nvPr/>
        </p:nvSpPr>
        <p:spPr>
          <a:xfrm>
            <a:off x="5616376" y="1038534"/>
            <a:ext cx="1209731" cy="301727"/>
          </a:xfrm>
          <a:prstGeom prst="rect">
            <a:avLst/>
          </a:prstGeom>
        </p:spPr>
        <p:txBody>
          <a:bodyPr wrap="square">
            <a:spAutoFit/>
          </a:bodyPr>
          <a:lstStyle/>
          <a:p>
            <a:pPr algn="ctr"/>
            <a:r>
              <a:rPr lang="en-US" sz="1372">
                <a:solidFill>
                  <a:schemeClr val="bg1"/>
                </a:solidFill>
                <a:ea typeface="Segoe UI" pitchFamily="34" charset="0"/>
                <a:cs typeface="Segoe UI" pitchFamily="34" charset="0"/>
              </a:rPr>
              <a:t>Hybrid Cloud</a:t>
            </a:r>
            <a:endParaRPr lang="en-US" sz="1372">
              <a:solidFill>
                <a:schemeClr val="bg1"/>
              </a:solidFill>
            </a:endParaRPr>
          </a:p>
        </p:txBody>
      </p:sp>
      <p:sp>
        <p:nvSpPr>
          <p:cNvPr id="101" name="Left Brace 100"/>
          <p:cNvSpPr/>
          <p:nvPr/>
        </p:nvSpPr>
        <p:spPr>
          <a:xfrm rot="5400000">
            <a:off x="6041023" y="-2308438"/>
            <a:ext cx="262470" cy="7467095"/>
          </a:xfrm>
          <a:prstGeom prst="leftBrace">
            <a:avLst>
              <a:gd name="adj1" fmla="val 31892"/>
              <a:gd name="adj2" fmla="val 50000"/>
            </a:avLst>
          </a:prstGeom>
          <a:ln w="1905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bg1"/>
              </a:solidFill>
            </a:endParaRPr>
          </a:p>
        </p:txBody>
      </p:sp>
      <p:sp>
        <p:nvSpPr>
          <p:cNvPr id="102" name="Rectangle 101"/>
          <p:cNvSpPr/>
          <p:nvPr/>
        </p:nvSpPr>
        <p:spPr>
          <a:xfrm>
            <a:off x="2437153" y="1550624"/>
            <a:ext cx="1429955" cy="331899"/>
          </a:xfrm>
          <a:prstGeom prst="rect">
            <a:avLst/>
          </a:prstGeom>
        </p:spPr>
        <p:txBody>
          <a:bodyPr wrap="square">
            <a:spAutoFit/>
          </a:bodyPr>
          <a:lstStyle/>
          <a:p>
            <a:r>
              <a:rPr lang="en-US" sz="1568">
                <a:solidFill>
                  <a:schemeClr val="bg1"/>
                </a:solidFill>
                <a:ea typeface="Segoe UI" pitchFamily="34" charset="0"/>
                <a:cs typeface="Segoe UI" pitchFamily="34" charset="0"/>
              </a:rPr>
              <a:t>On Premises</a:t>
            </a:r>
            <a:endParaRPr lang="en-US" sz="1568">
              <a:solidFill>
                <a:schemeClr val="bg1"/>
              </a:solidFill>
            </a:endParaRPr>
          </a:p>
        </p:txBody>
      </p:sp>
      <p:sp>
        <p:nvSpPr>
          <p:cNvPr id="103" name="Rectangle 102"/>
          <p:cNvSpPr/>
          <p:nvPr/>
        </p:nvSpPr>
        <p:spPr>
          <a:xfrm>
            <a:off x="8710574" y="5829710"/>
            <a:ext cx="1419339"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Off Premises</a:t>
            </a:r>
            <a:endParaRPr lang="en-US" sz="1568">
              <a:solidFill>
                <a:schemeClr val="bg1"/>
              </a:solidFill>
            </a:endParaRPr>
          </a:p>
        </p:txBody>
      </p:sp>
      <p:sp>
        <p:nvSpPr>
          <p:cNvPr id="104" name="Can 103"/>
          <p:cNvSpPr/>
          <p:nvPr/>
        </p:nvSpPr>
        <p:spPr bwMode="auto">
          <a:xfrm>
            <a:off x="6846441"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5" name="Can 104"/>
          <p:cNvSpPr/>
          <p:nvPr/>
        </p:nvSpPr>
        <p:spPr bwMode="auto">
          <a:xfrm>
            <a:off x="7179814"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6" name="Can 105"/>
          <p:cNvSpPr/>
          <p:nvPr/>
        </p:nvSpPr>
        <p:spPr bwMode="auto">
          <a:xfrm>
            <a:off x="5274277"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7" name="Can 106"/>
          <p:cNvSpPr/>
          <p:nvPr/>
        </p:nvSpPr>
        <p:spPr bwMode="auto">
          <a:xfrm>
            <a:off x="5674772"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8" name="Can 107"/>
          <p:cNvSpPr/>
          <p:nvPr/>
        </p:nvSpPr>
        <p:spPr bwMode="auto">
          <a:xfrm>
            <a:off x="6096000"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9" name="Can 108"/>
          <p:cNvSpPr/>
          <p:nvPr/>
        </p:nvSpPr>
        <p:spPr bwMode="auto">
          <a:xfrm>
            <a:off x="4049272"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0" name="Can 109"/>
          <p:cNvSpPr/>
          <p:nvPr/>
        </p:nvSpPr>
        <p:spPr bwMode="auto">
          <a:xfrm>
            <a:off x="4449767"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1" name="Can 110"/>
          <p:cNvSpPr/>
          <p:nvPr/>
        </p:nvSpPr>
        <p:spPr bwMode="auto">
          <a:xfrm>
            <a:off x="4870995"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2" name="Can 111"/>
          <p:cNvSpPr/>
          <p:nvPr/>
        </p:nvSpPr>
        <p:spPr bwMode="auto">
          <a:xfrm>
            <a:off x="2809109" y="5629145"/>
            <a:ext cx="298808" cy="397415"/>
          </a:xfrm>
          <a:prstGeom prst="can">
            <a:avLst>
              <a:gd name="adj" fmla="val 36458"/>
            </a:avLst>
          </a:prstGeom>
          <a:solidFill>
            <a:schemeClr val="bg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3" name="Chevron 2"/>
          <p:cNvSpPr/>
          <p:nvPr/>
        </p:nvSpPr>
        <p:spPr bwMode="auto">
          <a:xfrm flipH="1">
            <a:off x="10018848" y="2068530"/>
            <a:ext cx="597617" cy="683047"/>
          </a:xfrm>
          <a:prstGeom prst="chevron">
            <a:avLst>
              <a:gd name="adj" fmla="val 58333"/>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462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Hadoop architecture in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349507"/>
          </a:xfrm>
          <a:prstGeom prst="rect">
            <a:avLst/>
          </a:prstGeom>
        </p:spPr>
        <p:txBody>
          <a:bodyPr wrap="square" anchor="t">
            <a:spAutoFit/>
          </a:bodyPr>
          <a:lstStyle/>
          <a:p>
            <a:pPr defTabSz="932597">
              <a:lnSpc>
                <a:spcPct val="150000"/>
              </a:lnSpc>
            </a:pPr>
            <a:r>
              <a:rPr lang="en-IN" sz="2800">
                <a:solidFill>
                  <a:schemeClr val="bg1"/>
                </a:solidFill>
                <a:cs typeface="Calibri"/>
              </a:rPr>
              <a:t>Apache Hadoop includes two core components: </a:t>
            </a:r>
            <a:endParaRPr lang="en-US"/>
          </a:p>
          <a:p>
            <a:pPr marL="1371600" lvl="2" indent="-457200" defTabSz="932597">
              <a:lnSpc>
                <a:spcPct val="150000"/>
              </a:lnSpc>
              <a:buAutoNum type="arabicPeriod"/>
            </a:pPr>
            <a:r>
              <a:rPr lang="en-IN" sz="2800">
                <a:solidFill>
                  <a:schemeClr val="bg1"/>
                </a:solidFill>
                <a:cs typeface="Calibri"/>
              </a:rPr>
              <a:t>Apache Hadoop Distributed File System (HDFS)that provides storage</a:t>
            </a:r>
          </a:p>
          <a:p>
            <a:pPr marL="1371600" lvl="2" indent="-457200" defTabSz="932597">
              <a:lnSpc>
                <a:spcPct val="150000"/>
              </a:lnSpc>
              <a:buAutoNum type="arabicPeriod"/>
            </a:pPr>
            <a:r>
              <a:rPr lang="en-IN" sz="2800">
                <a:solidFill>
                  <a:schemeClr val="bg1"/>
                </a:solidFill>
                <a:cs typeface="Calibri"/>
              </a:rPr>
              <a:t>Apache Hadoop Yet Another Resource Negotiator (YARN) that provides processing</a:t>
            </a:r>
          </a:p>
        </p:txBody>
      </p:sp>
    </p:spTree>
    <p:extLst>
      <p:ext uri="{BB962C8B-B14F-4D97-AF65-F5344CB8AC3E}">
        <p14:creationId xmlns:p14="http://schemas.microsoft.com/office/powerpoint/2010/main" val="16714048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YARN on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82B8C0D4-61AD-452D-BD0F-91869BE5BBB1}"/>
              </a:ext>
            </a:extLst>
          </p:cNvPr>
          <p:cNvPicPr>
            <a:picLocks noChangeAspect="1"/>
          </p:cNvPicPr>
          <p:nvPr/>
        </p:nvPicPr>
        <p:blipFill>
          <a:blip r:embed="rId2"/>
          <a:stretch>
            <a:fillRect/>
          </a:stretch>
        </p:blipFill>
        <p:spPr>
          <a:xfrm>
            <a:off x="2839453" y="1580967"/>
            <a:ext cx="6499725" cy="5019540"/>
          </a:xfrm>
          <a:prstGeom prst="rect">
            <a:avLst/>
          </a:prstGeom>
          <a:ln>
            <a:noFill/>
          </a:ln>
          <a:effectLst>
            <a:softEdge rad="112500"/>
          </a:effectLst>
        </p:spPr>
      </p:pic>
    </p:spTree>
    <p:extLst>
      <p:ext uri="{BB962C8B-B14F-4D97-AF65-F5344CB8AC3E}">
        <p14:creationId xmlns:p14="http://schemas.microsoft.com/office/powerpoint/2010/main" val="14058619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warehousing using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0C45809F-5785-4CD7-81D4-895056B82DAB}"/>
              </a:ext>
            </a:extLst>
          </p:cNvPr>
          <p:cNvPicPr>
            <a:picLocks noChangeAspect="1"/>
          </p:cNvPicPr>
          <p:nvPr/>
        </p:nvPicPr>
        <p:blipFill rotWithShape="1">
          <a:blip r:embed="rId2"/>
          <a:srcRect l="3411" t="2410" r="1706" b="4337"/>
          <a:stretch/>
        </p:blipFill>
        <p:spPr>
          <a:xfrm>
            <a:off x="327202" y="1511172"/>
            <a:ext cx="11612503" cy="5178029"/>
          </a:xfrm>
          <a:prstGeom prst="rect">
            <a:avLst/>
          </a:prstGeom>
          <a:ln>
            <a:noFill/>
          </a:ln>
          <a:effectLst>
            <a:softEdge rad="112500"/>
          </a:effectLst>
        </p:spPr>
      </p:pic>
    </p:spTree>
    <p:extLst>
      <p:ext uri="{BB962C8B-B14F-4D97-AF65-F5344CB8AC3E}">
        <p14:creationId xmlns:p14="http://schemas.microsoft.com/office/powerpoint/2010/main" val="209394405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Internet of Things with HDInsights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4" name="Picture 5">
            <a:extLst>
              <a:ext uri="{FF2B5EF4-FFF2-40B4-BE49-F238E27FC236}">
                <a16:creationId xmlns:a16="http://schemas.microsoft.com/office/drawing/2014/main" id="{5385251F-6E40-4313-8C42-FAB1C9918A35}"/>
              </a:ext>
            </a:extLst>
          </p:cNvPr>
          <p:cNvPicPr>
            <a:picLocks noChangeAspect="1"/>
          </p:cNvPicPr>
          <p:nvPr/>
        </p:nvPicPr>
        <p:blipFill>
          <a:blip r:embed="rId2"/>
          <a:stretch>
            <a:fillRect/>
          </a:stretch>
        </p:blipFill>
        <p:spPr>
          <a:xfrm>
            <a:off x="606926" y="1431681"/>
            <a:ext cx="11031620" cy="5304744"/>
          </a:xfrm>
          <a:prstGeom prst="rect">
            <a:avLst/>
          </a:prstGeom>
          <a:ln>
            <a:noFill/>
          </a:ln>
          <a:effectLst>
            <a:softEdge rad="112500"/>
          </a:effectLst>
        </p:spPr>
      </p:pic>
    </p:spTree>
    <p:extLst>
      <p:ext uri="{BB962C8B-B14F-4D97-AF65-F5344CB8AC3E}">
        <p14:creationId xmlns:p14="http://schemas.microsoft.com/office/powerpoint/2010/main" val="13609091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Azure Data Bricks</a:t>
            </a:r>
            <a:endParaRPr lang="en-US" err="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569660"/>
          </a:xfrm>
          <a:prstGeom prst="rect">
            <a:avLst/>
          </a:prstGeom>
        </p:spPr>
        <p:txBody>
          <a:bodyPr wrap="square" anchor="t">
            <a:spAutoFit/>
          </a:bodyPr>
          <a:lstStyle/>
          <a:p>
            <a:pPr algn="ctr" defTabSz="932597"/>
            <a:r>
              <a:rPr lang="en-IN" sz="3200" b="1" i="1">
                <a:solidFill>
                  <a:schemeClr val="bg1"/>
                </a:solidFill>
              </a:rPr>
              <a:t>A fast, easy and collaborative Apache Spark based analytics platform optimized for Azure</a:t>
            </a:r>
            <a:endParaRPr lang="en-US"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25703117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Databricks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Designed in collaboration with the founders of Apache Spark</a:t>
            </a:r>
            <a:endParaRPr lang="en-US"/>
          </a:p>
          <a:p>
            <a:pPr marL="457200" indent="-457200" defTabSz="932597">
              <a:lnSpc>
                <a:spcPct val="150000"/>
              </a:lnSpc>
              <a:buFont typeface="Arial"/>
              <a:buChar char="•"/>
            </a:pPr>
            <a:r>
              <a:rPr lang="en-IN" sz="2800">
                <a:solidFill>
                  <a:schemeClr val="bg1"/>
                </a:solidFill>
                <a:cs typeface="Calibri"/>
              </a:rPr>
              <a:t>One-click set up and streamlined workflows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Interactive workspace that enables collaboration between data scientists, data engineers, and business analysts.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Native integration with Azure services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Enterprise-grade Azure security</a:t>
            </a:r>
          </a:p>
        </p:txBody>
      </p:sp>
    </p:spTree>
    <p:extLst>
      <p:ext uri="{BB962C8B-B14F-4D97-AF65-F5344CB8AC3E}">
        <p14:creationId xmlns:p14="http://schemas.microsoft.com/office/powerpoint/2010/main" val="373700253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Spark</a:t>
            </a:r>
            <a:endParaRPr lang="en-US">
              <a:solidFill>
                <a:schemeClr val="bg1"/>
              </a:solidFill>
              <a:cs typeface="Calibri Light"/>
            </a:endParaRPr>
          </a:p>
        </p:txBody>
      </p:sp>
      <p:pic>
        <p:nvPicPr>
          <p:cNvPr id="3" name="Picture 3">
            <a:extLst>
              <a:ext uri="{FF2B5EF4-FFF2-40B4-BE49-F238E27FC236}">
                <a16:creationId xmlns:a16="http://schemas.microsoft.com/office/drawing/2014/main" id="{E608FC31-B8F7-46CC-9AD1-70C8A6E8B12C}"/>
              </a:ext>
            </a:extLst>
          </p:cNvPr>
          <p:cNvPicPr>
            <a:picLocks noChangeAspect="1"/>
          </p:cNvPicPr>
          <p:nvPr/>
        </p:nvPicPr>
        <p:blipFill>
          <a:blip r:embed="rId2"/>
          <a:stretch>
            <a:fillRect/>
          </a:stretch>
        </p:blipFill>
        <p:spPr>
          <a:xfrm>
            <a:off x="748937" y="2050344"/>
            <a:ext cx="10678491" cy="3977367"/>
          </a:xfrm>
          <a:prstGeom prst="rect">
            <a:avLst/>
          </a:prstGeom>
          <a:ln>
            <a:noFill/>
          </a:ln>
          <a:effectLst>
            <a:softEdge rad="112500"/>
          </a:effectLst>
        </p:spPr>
      </p:pic>
    </p:spTree>
    <p:extLst>
      <p:ext uri="{BB962C8B-B14F-4D97-AF65-F5344CB8AC3E}">
        <p14:creationId xmlns:p14="http://schemas.microsoft.com/office/powerpoint/2010/main" val="13443062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Bricks Architectural View</a:t>
            </a:r>
            <a:endParaRPr lang="en-US">
              <a:solidFill>
                <a:schemeClr val="bg1"/>
              </a:solidFill>
            </a:endParaRPr>
          </a:p>
        </p:txBody>
      </p:sp>
      <p:pic>
        <p:nvPicPr>
          <p:cNvPr id="3" name="Picture 3">
            <a:extLst>
              <a:ext uri="{FF2B5EF4-FFF2-40B4-BE49-F238E27FC236}">
                <a16:creationId xmlns:a16="http://schemas.microsoft.com/office/drawing/2014/main" id="{21A143F0-B6A4-4615-9DE4-A0D7D47B6340}"/>
              </a:ext>
            </a:extLst>
          </p:cNvPr>
          <p:cNvPicPr>
            <a:picLocks noChangeAspect="1"/>
          </p:cNvPicPr>
          <p:nvPr/>
        </p:nvPicPr>
        <p:blipFill>
          <a:blip r:embed="rId2"/>
          <a:stretch>
            <a:fillRect/>
          </a:stretch>
        </p:blipFill>
        <p:spPr>
          <a:xfrm>
            <a:off x="708830" y="1486209"/>
            <a:ext cx="10755927" cy="5152051"/>
          </a:xfrm>
          <a:prstGeom prst="rect">
            <a:avLst/>
          </a:prstGeom>
          <a:ln>
            <a:noFill/>
          </a:ln>
          <a:effectLst>
            <a:softEdge rad="112500"/>
          </a:effectLst>
        </p:spPr>
      </p:pic>
    </p:spTree>
    <p:extLst>
      <p:ext uri="{BB962C8B-B14F-4D97-AF65-F5344CB8AC3E}">
        <p14:creationId xmlns:p14="http://schemas.microsoft.com/office/powerpoint/2010/main" val="4751244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 Bricks with Azure Services</a:t>
            </a:r>
            <a:endParaRPr lang="en-US" err="1">
              <a:solidFill>
                <a:schemeClr val="bg1"/>
              </a:solidFill>
            </a:endParaRPr>
          </a:p>
        </p:txBody>
      </p:sp>
      <p:pic>
        <p:nvPicPr>
          <p:cNvPr id="6" name="Picture 6">
            <a:extLst>
              <a:ext uri="{FF2B5EF4-FFF2-40B4-BE49-F238E27FC236}">
                <a16:creationId xmlns:a16="http://schemas.microsoft.com/office/drawing/2014/main" id="{E5F9D758-C5C9-4ABB-8681-2332BC065868}"/>
              </a:ext>
            </a:extLst>
          </p:cNvPr>
          <p:cNvPicPr>
            <a:picLocks noChangeAspect="1"/>
          </p:cNvPicPr>
          <p:nvPr/>
        </p:nvPicPr>
        <p:blipFill>
          <a:blip r:embed="rId2"/>
          <a:stretch>
            <a:fillRect/>
          </a:stretch>
        </p:blipFill>
        <p:spPr>
          <a:xfrm>
            <a:off x="1957137" y="1691918"/>
            <a:ext cx="8264357" cy="4877846"/>
          </a:xfrm>
          <a:prstGeom prst="rect">
            <a:avLst/>
          </a:prstGeom>
          <a:ln>
            <a:noFill/>
          </a:ln>
          <a:effectLst>
            <a:softEdge rad="112500"/>
          </a:effectLst>
        </p:spPr>
      </p:pic>
    </p:spTree>
    <p:extLst>
      <p:ext uri="{BB962C8B-B14F-4D97-AF65-F5344CB8AC3E}">
        <p14:creationId xmlns:p14="http://schemas.microsoft.com/office/powerpoint/2010/main" val="567022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Databricks Core Artifacts </a:t>
            </a:r>
            <a:endParaRPr lang="en-US">
              <a:solidFill>
                <a:schemeClr val="bg1"/>
              </a:solidFill>
              <a:cs typeface="Calibri Light"/>
            </a:endParaRPr>
          </a:p>
        </p:txBody>
      </p:sp>
      <p:pic>
        <p:nvPicPr>
          <p:cNvPr id="3" name="Picture 3">
            <a:extLst>
              <a:ext uri="{FF2B5EF4-FFF2-40B4-BE49-F238E27FC236}">
                <a16:creationId xmlns:a16="http://schemas.microsoft.com/office/drawing/2014/main" id="{ABC66ACF-F09D-4A4B-B515-BB3C65F1710F}"/>
              </a:ext>
            </a:extLst>
          </p:cNvPr>
          <p:cNvPicPr>
            <a:picLocks noChangeAspect="1"/>
          </p:cNvPicPr>
          <p:nvPr/>
        </p:nvPicPr>
        <p:blipFill>
          <a:blip r:embed="rId2"/>
          <a:stretch>
            <a:fillRect/>
          </a:stretch>
        </p:blipFill>
        <p:spPr>
          <a:xfrm>
            <a:off x="1622928" y="1614944"/>
            <a:ext cx="8919409" cy="4817901"/>
          </a:xfrm>
          <a:prstGeom prst="rect">
            <a:avLst/>
          </a:prstGeom>
          <a:ln>
            <a:noFill/>
          </a:ln>
          <a:effectLst>
            <a:softEdge rad="112500"/>
          </a:effectLst>
        </p:spPr>
      </p:pic>
    </p:spTree>
    <p:extLst>
      <p:ext uri="{BB962C8B-B14F-4D97-AF65-F5344CB8AC3E}">
        <p14:creationId xmlns:p14="http://schemas.microsoft.com/office/powerpoint/2010/main" val="1421980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4" name="Bent-Up Arrow 13"/>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69239" y="-107321"/>
            <a:ext cx="10515600" cy="1325563"/>
          </a:xfrm>
        </p:spPr>
        <p:txBody>
          <a:bodyPr/>
          <a:lstStyle/>
          <a:p>
            <a:r>
              <a:rPr lang="en-US" b="1">
                <a:solidFill>
                  <a:schemeClr val="bg1"/>
                </a:solidFill>
              </a:rPr>
              <a:t>Azure SQL Database</a:t>
            </a:r>
          </a:p>
        </p:txBody>
      </p:sp>
      <p:sp>
        <p:nvSpPr>
          <p:cNvPr id="2" name="Text Placeholder 1"/>
          <p:cNvSpPr>
            <a:spLocks noGrp="1"/>
          </p:cNvSpPr>
          <p:nvPr>
            <p:ph type="body" sz="quarter" idx="11"/>
          </p:nvPr>
        </p:nvSpPr>
        <p:spPr>
          <a:xfrm>
            <a:off x="269239" y="1187938"/>
            <a:ext cx="10831799" cy="1231043"/>
          </a:xfrm>
        </p:spPr>
        <p:txBody>
          <a:bodyPr/>
          <a:lstStyle/>
          <a:p>
            <a:r>
              <a:rPr lang="en-US" sz="2353">
                <a:solidFill>
                  <a:schemeClr val="bg1"/>
                </a:solidFill>
              </a:rPr>
              <a:t>Relational database-as-a-service, fully managed by Microsoft</a:t>
            </a:r>
          </a:p>
          <a:p>
            <a:r>
              <a:rPr lang="en-US" sz="2353">
                <a:solidFill>
                  <a:schemeClr val="bg1"/>
                </a:solidFill>
              </a:rPr>
              <a:t>For cloud-designed apps when enterprise-grade features and near-zero administration are key </a:t>
            </a:r>
          </a:p>
        </p:txBody>
      </p:sp>
      <p:sp>
        <p:nvSpPr>
          <p:cNvPr id="11" name="Rectangle 10"/>
          <p:cNvSpPr/>
          <p:nvPr/>
        </p:nvSpPr>
        <p:spPr>
          <a:xfrm>
            <a:off x="3584839" y="5227624"/>
            <a:ext cx="7815008" cy="1176733"/>
          </a:xfrm>
          <a:prstGeom prst="rect">
            <a:avLst/>
          </a:prstGeom>
        </p:spPr>
        <p:txBody>
          <a:bodyPr wrap="square">
            <a:spAutoFit/>
          </a:bodyPr>
          <a:lstStyle/>
          <a:p>
            <a:pPr>
              <a:lnSpc>
                <a:spcPct val="90000"/>
              </a:lnSpc>
            </a:pPr>
            <a:r>
              <a:rPr lang="en-US" sz="3921">
                <a:solidFill>
                  <a:srgbClr val="0072C6">
                    <a:lumMod val="60000"/>
                    <a:lumOff val="40000"/>
                  </a:srgbClr>
                </a:solidFill>
                <a:latin typeface="Segoe UI Light"/>
              </a:rPr>
              <a:t>Enterprise-grade database platform with cloud economics</a:t>
            </a:r>
          </a:p>
        </p:txBody>
      </p:sp>
      <p:sp>
        <p:nvSpPr>
          <p:cNvPr id="21" name="Rectangle 20"/>
          <p:cNvSpPr/>
          <p:nvPr/>
        </p:nvSpPr>
        <p:spPr bwMode="auto">
          <a:xfrm>
            <a:off x="7515339" y="2648116"/>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Self-managed and Familiar</a:t>
            </a:r>
          </a:p>
        </p:txBody>
      </p:sp>
      <p:sp>
        <p:nvSpPr>
          <p:cNvPr id="22" name="Rectangle 21"/>
          <p:cNvSpPr/>
          <p:nvPr/>
        </p:nvSpPr>
        <p:spPr bwMode="auto">
          <a:xfrm>
            <a:off x="4078170" y="2648116"/>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Business Continuity and Data Protection</a:t>
            </a:r>
          </a:p>
        </p:txBody>
      </p:sp>
      <p:sp>
        <p:nvSpPr>
          <p:cNvPr id="24" name="Rectangle 23"/>
          <p:cNvSpPr/>
          <p:nvPr/>
        </p:nvSpPr>
        <p:spPr bwMode="auto">
          <a:xfrm>
            <a:off x="418643" y="2648116"/>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630364"/>
            <a:ext cx="3555255"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630361"/>
            <a:ext cx="333202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Self-service restore</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Disaster recovery</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Compliance-enabled</a:t>
            </a:r>
          </a:p>
        </p:txBody>
      </p:sp>
      <p:sp>
        <p:nvSpPr>
          <p:cNvPr id="27" name="Rectangle 26"/>
          <p:cNvSpPr/>
          <p:nvPr/>
        </p:nvSpPr>
        <p:spPr bwMode="auto">
          <a:xfrm>
            <a:off x="7514465" y="3630362"/>
            <a:ext cx="336159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Self-managed</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Programmatic APIs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Familiar tools and language</a:t>
            </a:r>
          </a:p>
        </p:txBody>
      </p:sp>
    </p:spTree>
    <p:extLst>
      <p:ext uri="{BB962C8B-B14F-4D97-AF65-F5344CB8AC3E}">
        <p14:creationId xmlns:p14="http://schemas.microsoft.com/office/powerpoint/2010/main" val="45358916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Clusters : Auto-scaling and Auto-termination </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Simplifies cluster management and reduces costs </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 Autoscaling and Auto Termination options can be chosen while creating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Autoscaling helps Azure Databricks to automatically scales up or down based on load</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After specified minutes of inactivity the cluster will automatically terminate using Auto Terminate</a:t>
            </a:r>
            <a:endParaRPr lang="en-IN">
              <a:solidFill>
                <a:schemeClr val="bg1"/>
              </a:solidFill>
              <a:cs typeface="Calibri" panose="020F0502020204030204"/>
            </a:endParaRPr>
          </a:p>
        </p:txBody>
      </p:sp>
    </p:spTree>
    <p:extLst>
      <p:ext uri="{BB962C8B-B14F-4D97-AF65-F5344CB8AC3E}">
        <p14:creationId xmlns:p14="http://schemas.microsoft.com/office/powerpoint/2010/main" val="157315208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Jobs </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Jobs are the mechanism to submit Spark application code for execution on the Databricks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Spark application code is submitted as a ‘Job’ for execution on Azure Databricks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Jobs execute either ‘Notebooks’ or ‘Jars’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Azure Databricks provide a comprehensive set of graphical tools to create, manage and monitor Jobs.</a:t>
            </a:r>
            <a:endParaRPr lang="en-IN">
              <a:solidFill>
                <a:schemeClr val="bg1"/>
              </a:solidFill>
              <a:cs typeface="Calibri" panose="020F0502020204030204"/>
            </a:endParaRPr>
          </a:p>
        </p:txBody>
      </p:sp>
    </p:spTree>
    <p:extLst>
      <p:ext uri="{BB962C8B-B14F-4D97-AF65-F5344CB8AC3E}">
        <p14:creationId xmlns:p14="http://schemas.microsoft.com/office/powerpoint/2010/main" val="151020910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Workspaces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Workspaces enables users to organize and share Notebooks, Libraries and Dashboards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Everything in a workspace is ordered into hierarchical folders </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Fine grained access controls can be defined in workspaces to enable secure collaboration among colleagues  </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23063525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Notebooks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Notebooks are not only for authoring Spark applications but can be run/executed directly on clusters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Notebooks support fine grained permissions—so they can be securely shared with colleagues for collaboration </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Notebooks are well-suited for prototyping, rapid development, exploration, discovery and iterative development</a:t>
            </a:r>
            <a:endParaRPr lang="en-IN">
              <a:solidFill>
                <a:schemeClr val="bg1"/>
              </a:solidFill>
              <a:cs typeface="Calibri"/>
            </a:endParaRPr>
          </a:p>
        </p:txBody>
      </p:sp>
    </p:spTree>
    <p:extLst>
      <p:ext uri="{BB962C8B-B14F-4D97-AF65-F5344CB8AC3E}">
        <p14:creationId xmlns:p14="http://schemas.microsoft.com/office/powerpoint/2010/main" val="215368868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Visualization </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All notebooks, regardless of their language, support Databricks visualizations.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While running the notebook. visualizations are rendered inside the notebook in-place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The visualizations are written in HTML</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You can save the HTML of the entire notebook by exporting to HTML</a:t>
            </a:r>
            <a:endParaRPr lang="en-IN">
              <a:solidFill>
                <a:schemeClr val="bg1"/>
              </a:solidFill>
              <a:cs typeface="Calibri" panose="020F0502020204030204"/>
            </a:endParaRPr>
          </a:p>
        </p:txBody>
      </p:sp>
    </p:spTree>
    <p:extLst>
      <p:ext uri="{BB962C8B-B14F-4D97-AF65-F5344CB8AC3E}">
        <p14:creationId xmlns:p14="http://schemas.microsoft.com/office/powerpoint/2010/main" val="25979670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Use cases – Modern Big Data Warehouse </a:t>
            </a:r>
            <a:endParaRPr lang="en-US">
              <a:solidFill>
                <a:schemeClr val="bg1"/>
              </a:solidFill>
              <a:cs typeface="Calibri Light"/>
            </a:endParaRPr>
          </a:p>
        </p:txBody>
      </p:sp>
      <p:pic>
        <p:nvPicPr>
          <p:cNvPr id="4" name="Picture 5">
            <a:extLst>
              <a:ext uri="{FF2B5EF4-FFF2-40B4-BE49-F238E27FC236}">
                <a16:creationId xmlns:a16="http://schemas.microsoft.com/office/drawing/2014/main" id="{875D7288-5CED-43D1-BA61-7FAE7E3B7610}"/>
              </a:ext>
            </a:extLst>
          </p:cNvPr>
          <p:cNvPicPr>
            <a:picLocks noChangeAspect="1"/>
          </p:cNvPicPr>
          <p:nvPr/>
        </p:nvPicPr>
        <p:blipFill>
          <a:blip r:embed="rId2"/>
          <a:stretch>
            <a:fillRect/>
          </a:stretch>
        </p:blipFill>
        <p:spPr>
          <a:xfrm>
            <a:off x="312823" y="1835217"/>
            <a:ext cx="11539619" cy="4430826"/>
          </a:xfrm>
          <a:prstGeom prst="rect">
            <a:avLst/>
          </a:prstGeom>
          <a:ln>
            <a:noFill/>
          </a:ln>
          <a:effectLst>
            <a:softEdge rad="112500"/>
          </a:effectLst>
        </p:spPr>
      </p:pic>
    </p:spTree>
    <p:extLst>
      <p:ext uri="{BB962C8B-B14F-4D97-AF65-F5344CB8AC3E}">
        <p14:creationId xmlns:p14="http://schemas.microsoft.com/office/powerpoint/2010/main" val="36857301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Azure Cosmos DB</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A database for building blazing fast, planet scale applications with native support for NoSQL</a:t>
            </a:r>
            <a:endParaRPr lang="en-US" sz="3200" b="1" i="1">
              <a:solidFill>
                <a:schemeClr val="bg1"/>
              </a:solidFill>
              <a:cs typeface="Calibri"/>
            </a:endParaRPr>
          </a:p>
        </p:txBody>
      </p:sp>
    </p:spTree>
    <p:extLst>
      <p:ext uri="{BB962C8B-B14F-4D97-AF65-F5344CB8AC3E}">
        <p14:creationId xmlns:p14="http://schemas.microsoft.com/office/powerpoint/2010/main" val="419671637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Hadoop architecture in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Built from the ground up with global distribution and horizontal scale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Offers turn-key global distribution across any number of Azure regions</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Transparently scales and replicates data wherever the users are</a:t>
            </a:r>
            <a:endParaRPr lang="en-US">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81697255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Global Scale of Azure Cosmos DB</a:t>
            </a:r>
            <a:endParaRPr lang="en-US"/>
          </a:p>
        </p:txBody>
      </p:sp>
      <p:pic>
        <p:nvPicPr>
          <p:cNvPr id="3" name="Picture 3">
            <a:extLst>
              <a:ext uri="{FF2B5EF4-FFF2-40B4-BE49-F238E27FC236}">
                <a16:creationId xmlns:a16="http://schemas.microsoft.com/office/drawing/2014/main" id="{2DFC1367-29BB-4BE4-A7B0-4A7998CD5040}"/>
              </a:ext>
            </a:extLst>
          </p:cNvPr>
          <p:cNvPicPr>
            <a:picLocks noChangeAspect="1"/>
          </p:cNvPicPr>
          <p:nvPr/>
        </p:nvPicPr>
        <p:blipFill rotWithShape="1">
          <a:blip r:embed="rId2"/>
          <a:srcRect l="2131" t="7143" r="2587" b="1587"/>
          <a:stretch/>
        </p:blipFill>
        <p:spPr>
          <a:xfrm>
            <a:off x="1462507" y="1574832"/>
            <a:ext cx="9253504" cy="5099360"/>
          </a:xfrm>
          <a:prstGeom prst="rect">
            <a:avLst/>
          </a:prstGeom>
          <a:ln>
            <a:noFill/>
          </a:ln>
          <a:effectLst>
            <a:softEdge rad="112500"/>
          </a:effectLst>
        </p:spPr>
      </p:pic>
    </p:spTree>
    <p:extLst>
      <p:ext uri="{BB962C8B-B14F-4D97-AF65-F5344CB8AC3E}">
        <p14:creationId xmlns:p14="http://schemas.microsoft.com/office/powerpoint/2010/main" val="58915016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Global Distribution</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Easily build globally-distributed applications</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Designed as a globally distributed database system</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Automatically replicates all data to any number of regions </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Supports transparent multi-homing and guarantees 99.99% high availability</a:t>
            </a:r>
            <a:endParaRPr lang="en-US">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6863134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5011</Words>
  <Application>Microsoft Office PowerPoint</Application>
  <PresentationFormat>Widescreen</PresentationFormat>
  <Paragraphs>706</Paragraphs>
  <Slides>106</Slides>
  <Notes>20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Office Theme</vt:lpstr>
      <vt:lpstr>  Azure Data Services</vt:lpstr>
      <vt:lpstr>About me</vt:lpstr>
      <vt:lpstr>Session Objective and Key Takeaway</vt:lpstr>
      <vt:lpstr>Hit Refresh</vt:lpstr>
      <vt:lpstr>SQL Database an intelligent PaaS Service</vt:lpstr>
      <vt:lpstr>Azure Data Migration</vt:lpstr>
      <vt:lpstr>Hit Refresh - SQL Database</vt:lpstr>
      <vt:lpstr>Microsoft SQL Platform Continuum</vt:lpstr>
      <vt:lpstr>Azure SQL Database</vt:lpstr>
      <vt:lpstr>Azure SQL Database Service Tiers</vt:lpstr>
      <vt:lpstr>Azure SQL Database</vt:lpstr>
      <vt:lpstr>Scalable Performance</vt:lpstr>
      <vt:lpstr>Rich Near-real-time Monitoring</vt:lpstr>
      <vt:lpstr>Demo</vt:lpstr>
      <vt:lpstr>Hit Refresh - DMS</vt:lpstr>
      <vt:lpstr>Azure Database Migration Journey</vt:lpstr>
      <vt:lpstr>Azure Database Migration Service</vt:lpstr>
      <vt:lpstr>Azure Database Migration</vt:lpstr>
      <vt:lpstr>Data Migration Assistant </vt:lpstr>
      <vt:lpstr>Types of Migrations</vt:lpstr>
      <vt:lpstr>Online Database Migration</vt:lpstr>
      <vt:lpstr>Offline Database Migration</vt:lpstr>
      <vt:lpstr>Data Migration Scenarios</vt:lpstr>
      <vt:lpstr>Data Migration Service Pricing</vt:lpstr>
      <vt:lpstr>Hit Refresh – Azure SQL Data Warehouse</vt:lpstr>
      <vt:lpstr>Azure SQL Data Warehouse</vt:lpstr>
      <vt:lpstr>Scale Up vs Scale Out (SMP vs MPP)</vt:lpstr>
      <vt:lpstr>Architecture of Azure SQL DW</vt:lpstr>
      <vt:lpstr>Cloud Data Warehouse</vt:lpstr>
      <vt:lpstr>Logical Overview</vt:lpstr>
      <vt:lpstr>Distributions</vt:lpstr>
      <vt:lpstr>Hash Distributed</vt:lpstr>
      <vt:lpstr>Round-Robin Distributed</vt:lpstr>
      <vt:lpstr>Data Warehouse Units (DWUs)</vt:lpstr>
      <vt:lpstr>Hit Refresh – Azure Data Factory</vt:lpstr>
      <vt:lpstr>Azure Data Factory</vt:lpstr>
      <vt:lpstr>How does it work?</vt:lpstr>
      <vt:lpstr>Top-level concepts</vt:lpstr>
      <vt:lpstr>Pipelines and activities</vt:lpstr>
      <vt:lpstr>Linked services</vt:lpstr>
      <vt:lpstr>Datasets  </vt:lpstr>
      <vt:lpstr>Trigger </vt:lpstr>
      <vt:lpstr>Pricing</vt:lpstr>
      <vt:lpstr>Hit Refresh - Storage</vt:lpstr>
      <vt:lpstr>Cloud Application Requirements</vt:lpstr>
      <vt:lpstr>Introducing Microsoft Azure Storage</vt:lpstr>
      <vt:lpstr>PowerPoint Presentation</vt:lpstr>
      <vt:lpstr>Azure Storage Components:</vt:lpstr>
      <vt:lpstr>Abstractions – Blobs</vt:lpstr>
      <vt:lpstr>Abstractions – Disks</vt:lpstr>
      <vt:lpstr>Premium Storage</vt:lpstr>
      <vt:lpstr>Abstractions – Tables</vt:lpstr>
      <vt:lpstr>Abstractions – Queues</vt:lpstr>
      <vt:lpstr>Abstractions – Files</vt:lpstr>
      <vt:lpstr>Azure Storage Architecture</vt:lpstr>
      <vt:lpstr>Durability Options</vt:lpstr>
      <vt:lpstr>Secondary Read-Only Access</vt:lpstr>
      <vt:lpstr>Access Control</vt:lpstr>
      <vt:lpstr>Hit Refresh – Event Hubs</vt:lpstr>
      <vt:lpstr>Event Hubs</vt:lpstr>
      <vt:lpstr>Scenarios to use Event Hub</vt:lpstr>
      <vt:lpstr>Why use Event Hubs?</vt:lpstr>
      <vt:lpstr>Key architecture components</vt:lpstr>
      <vt:lpstr>Features and terminology in Azure Event Hubs</vt:lpstr>
      <vt:lpstr>Event Publishers</vt:lpstr>
      <vt:lpstr>Partitions</vt:lpstr>
      <vt:lpstr>Stream Offsets</vt:lpstr>
      <vt:lpstr>Azure Event Hubs Capture</vt:lpstr>
      <vt:lpstr>Pricing</vt:lpstr>
      <vt:lpstr>Hit Refresh – Stream Analytics</vt:lpstr>
      <vt:lpstr>Introducing Stream Analytics</vt:lpstr>
      <vt:lpstr>Stream Analytics Examples</vt:lpstr>
      <vt:lpstr>Working of Stream Analytics</vt:lpstr>
      <vt:lpstr>Key Capabilities and Benefits</vt:lpstr>
      <vt:lpstr>Input integrations to Stream Analytics</vt:lpstr>
      <vt:lpstr>Streaming Jobs</vt:lpstr>
      <vt:lpstr>Job Diagram</vt:lpstr>
      <vt:lpstr>Hit Refresh – HDInsight</vt:lpstr>
      <vt:lpstr>Azure HDInsight and Apache Hadoop</vt:lpstr>
      <vt:lpstr>Apache Hadoop architecture in HDInsight</vt:lpstr>
      <vt:lpstr>YARN on HDInsight</vt:lpstr>
      <vt:lpstr>Data warehousing using HDInsight</vt:lpstr>
      <vt:lpstr>Internet of Things with HDInsights</vt:lpstr>
      <vt:lpstr>Hit Refresh – Azure Data Bricks</vt:lpstr>
      <vt:lpstr>Azure Databricks</vt:lpstr>
      <vt:lpstr>Apache Spark</vt:lpstr>
      <vt:lpstr>Data Bricks Architectural View</vt:lpstr>
      <vt:lpstr>Azure Data Bricks with Azure Services</vt:lpstr>
      <vt:lpstr>Azure Databricks Core Artifacts </vt:lpstr>
      <vt:lpstr>Clusters : Auto-scaling and Auto-termination </vt:lpstr>
      <vt:lpstr>Jobs </vt:lpstr>
      <vt:lpstr>Workspaces</vt:lpstr>
      <vt:lpstr>Notebooks</vt:lpstr>
      <vt:lpstr>Visualization </vt:lpstr>
      <vt:lpstr>Use cases – Modern Big Data Warehouse </vt:lpstr>
      <vt:lpstr>Hit Refresh – Azure Cosmos DB</vt:lpstr>
      <vt:lpstr>Apache Hadoop architecture in HDInsight</vt:lpstr>
      <vt:lpstr>Global Scale of Azure Cosmos DB</vt:lpstr>
      <vt:lpstr>Global Distribution</vt:lpstr>
      <vt:lpstr>Multi-model + multi-API</vt:lpstr>
      <vt:lpstr>Elastic scale out of storage and throughput</vt:lpstr>
      <vt:lpstr>Choice of Consistency</vt:lpstr>
      <vt:lpstr>Guaranteed Single-Digit Millisecond Latency</vt:lpstr>
      <vt:lpstr>Data Distribution</vt:lpstr>
      <vt:lpstr>Retail and Marketing using Cosmos DB</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Services</dc:title>
  <dc:creator>Abdul Rasheed Feroz Khan</dc:creator>
  <cp:lastModifiedBy>Abdul Rasheed Feroz Khan</cp:lastModifiedBy>
  <cp:revision>25</cp:revision>
  <dcterms:created xsi:type="dcterms:W3CDTF">2019-04-29T13:30:15Z</dcterms:created>
  <dcterms:modified xsi:type="dcterms:W3CDTF">2019-05-12T11:05:18Z</dcterms:modified>
</cp:coreProperties>
</file>